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5d4983d5f04a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b9b284e0404ff9"/>
  </p:sldMasterIdLst>
  <p:sldIdLst>
    <p:sldId xmlns:r="http://schemas.openxmlformats.org/officeDocument/2006/relationships" id="256" r:id="R2d9994ce07bf4210"/>
    <p:sldId xmlns:r="http://schemas.openxmlformats.org/officeDocument/2006/relationships" id="257" r:id="Rc3bc84f07cf04c25"/>
    <p:sldId xmlns:r="http://schemas.openxmlformats.org/officeDocument/2006/relationships" id="258" r:id="R257d748c4467421f"/>
    <p:sldId xmlns:r="http://schemas.openxmlformats.org/officeDocument/2006/relationships" id="259" r:id="Ra80603dded7e455b"/>
    <p:sldId xmlns:r="http://schemas.openxmlformats.org/officeDocument/2006/relationships" id="260" r:id="R1be1641c4172493f"/>
    <p:sldId xmlns:r="http://schemas.openxmlformats.org/officeDocument/2006/relationships" id="261" r:id="R0c4525b421da4f9e"/>
    <p:sldId xmlns:r="http://schemas.openxmlformats.org/officeDocument/2006/relationships" id="262" r:id="Rc648d151dc164a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9b284e0404ff9" /><Relationship Type="http://schemas.openxmlformats.org/officeDocument/2006/relationships/slide" Target="/ppt/slides/slide1.xml" Id="R2d9994ce07bf4210" /><Relationship Type="http://schemas.openxmlformats.org/officeDocument/2006/relationships/slide" Target="/ppt/slides/slide2.xml" Id="Rc3bc84f07cf04c25" /><Relationship Type="http://schemas.openxmlformats.org/officeDocument/2006/relationships/slide" Target="/ppt/slides/slide3.xml" Id="R257d748c4467421f" /><Relationship Type="http://schemas.openxmlformats.org/officeDocument/2006/relationships/slide" Target="/ppt/slides/slide4.xml" Id="Ra80603dded7e455b" /><Relationship Type="http://schemas.openxmlformats.org/officeDocument/2006/relationships/slide" Target="/ppt/slides/slide5.xml" Id="R1be1641c4172493f" /><Relationship Type="http://schemas.openxmlformats.org/officeDocument/2006/relationships/slide" Target="/ppt/slides/slide6.xml" Id="R0c4525b421da4f9e" /><Relationship Type="http://schemas.openxmlformats.org/officeDocument/2006/relationships/slide" Target="/ppt/slides/slide7.xml" Id="Rc648d151dc164a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38545c67849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ddaa105e641f7" /><Relationship Type="http://schemas.openxmlformats.org/officeDocument/2006/relationships/theme" Target="/ppt/slideMasters/theme/theme1.xml" Id="Rb9a298f913634b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1ddaa105e641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e934a97904b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3d4a8eefd44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e006dd8ac45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2f1b97a1f4e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007d3bf4e43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ca570b4384e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1ee468b304e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TVEDT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INVEST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3 075 689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8 046 015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8 109 908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Midtre Brauta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4105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995 798 093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INVEST AS</a:t>
            </a:r>
          </a:p>
        </p:txBody>
      </p:sp>
    </p:spTree>
  </p:cSld>
  <p:clrMapOvr>
    <a:masterClrMapping xmlns:a="http://schemas.openxmlformats.org/drawingml/2006/main"/>
  </p:clrMapOvr>
</p:sld>
</file>