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64bfd8810647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f5978358fc4d85"/>
  </p:sldMasterIdLst>
  <p:sldIdLst>
    <p:sldId xmlns:r="http://schemas.openxmlformats.org/officeDocument/2006/relationships" id="256" r:id="R197a6c78992b4a60"/>
    <p:sldId xmlns:r="http://schemas.openxmlformats.org/officeDocument/2006/relationships" id="257" r:id="R93b2a7cc1b124267"/>
    <p:sldId xmlns:r="http://schemas.openxmlformats.org/officeDocument/2006/relationships" id="258" r:id="Ra13fac94de5c464f"/>
    <p:sldId xmlns:r="http://schemas.openxmlformats.org/officeDocument/2006/relationships" id="259" r:id="R62a0f3270cdc4788"/>
    <p:sldId xmlns:r="http://schemas.openxmlformats.org/officeDocument/2006/relationships" id="260" r:id="R4be9d8cd54ab4e6c"/>
    <p:sldId xmlns:r="http://schemas.openxmlformats.org/officeDocument/2006/relationships" id="261" r:id="R7a4026e9b1614fd9"/>
    <p:sldId xmlns:r="http://schemas.openxmlformats.org/officeDocument/2006/relationships" id="262" r:id="R417c0e5f110b44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5978358fc4d85" /><Relationship Type="http://schemas.openxmlformats.org/officeDocument/2006/relationships/slide" Target="/ppt/slides/slide1.xml" Id="R197a6c78992b4a60" /><Relationship Type="http://schemas.openxmlformats.org/officeDocument/2006/relationships/slide" Target="/ppt/slides/slide2.xml" Id="R93b2a7cc1b124267" /><Relationship Type="http://schemas.openxmlformats.org/officeDocument/2006/relationships/slide" Target="/ppt/slides/slide3.xml" Id="Ra13fac94de5c464f" /><Relationship Type="http://schemas.openxmlformats.org/officeDocument/2006/relationships/slide" Target="/ppt/slides/slide4.xml" Id="R62a0f3270cdc4788" /><Relationship Type="http://schemas.openxmlformats.org/officeDocument/2006/relationships/slide" Target="/ppt/slides/slide5.xml" Id="R4be9d8cd54ab4e6c" /><Relationship Type="http://schemas.openxmlformats.org/officeDocument/2006/relationships/slide" Target="/ppt/slides/slide6.xml" Id="R7a4026e9b1614fd9" /><Relationship Type="http://schemas.openxmlformats.org/officeDocument/2006/relationships/slide" Target="/ppt/slides/slide7.xml" Id="R417c0e5f110b44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3be64a62747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13a0cb4e043bd" /><Relationship Type="http://schemas.openxmlformats.org/officeDocument/2006/relationships/theme" Target="/ppt/slideMasters/theme/theme1.xml" Id="Rdcbf1dac69c446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313a0cb4e043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e2d99c0294c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1885e97d1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157abd3ee4a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de9cd6b6c46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6e7abcd7145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3005b0ebc49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e31ea61ad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BLACK SWAN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BLACK SWAN AS ble etablert [år] og holder til i Granli.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7 003 927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52 354 012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52 448 689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Gropavegen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2210 Granli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82 71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995 798 565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