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01acc841d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d6d0fb3d54a76"/>
  </p:sldMasterIdLst>
  <p:sldIdLst>
    <p:sldId xmlns:r="http://schemas.openxmlformats.org/officeDocument/2006/relationships" id="256" r:id="Redfe0e142eb5414f"/>
    <p:sldId xmlns:r="http://schemas.openxmlformats.org/officeDocument/2006/relationships" id="257" r:id="Rdb297af6212a4350"/>
    <p:sldId xmlns:r="http://schemas.openxmlformats.org/officeDocument/2006/relationships" id="258" r:id="R65ab686c1ab04d70"/>
    <p:sldId xmlns:r="http://schemas.openxmlformats.org/officeDocument/2006/relationships" id="259" r:id="R6b0ba9dec5e94a7f"/>
    <p:sldId xmlns:r="http://schemas.openxmlformats.org/officeDocument/2006/relationships" id="260" r:id="Re14b90bc163f482e"/>
    <p:sldId xmlns:r="http://schemas.openxmlformats.org/officeDocument/2006/relationships" id="261" r:id="R044bd80292954c35"/>
    <p:sldId xmlns:r="http://schemas.openxmlformats.org/officeDocument/2006/relationships" id="262" r:id="Rca3ef517cda7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6d0fb3d54a76" /><Relationship Type="http://schemas.openxmlformats.org/officeDocument/2006/relationships/slide" Target="/ppt/slides/slide1.xml" Id="Redfe0e142eb5414f" /><Relationship Type="http://schemas.openxmlformats.org/officeDocument/2006/relationships/slide" Target="/ppt/slides/slide2.xml" Id="Rdb297af6212a4350" /><Relationship Type="http://schemas.openxmlformats.org/officeDocument/2006/relationships/slide" Target="/ppt/slides/slide3.xml" Id="R65ab686c1ab04d70" /><Relationship Type="http://schemas.openxmlformats.org/officeDocument/2006/relationships/slide" Target="/ppt/slides/slide4.xml" Id="R6b0ba9dec5e94a7f" /><Relationship Type="http://schemas.openxmlformats.org/officeDocument/2006/relationships/slide" Target="/ppt/slides/slide5.xml" Id="Re14b90bc163f482e" /><Relationship Type="http://schemas.openxmlformats.org/officeDocument/2006/relationships/slide" Target="/ppt/slides/slide6.xml" Id="R044bd80292954c35" /><Relationship Type="http://schemas.openxmlformats.org/officeDocument/2006/relationships/slide" Target="/ppt/slides/slide7.xml" Id="Rca3ef517cda7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b19421ab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e37ee29c4976" /><Relationship Type="http://schemas.openxmlformats.org/officeDocument/2006/relationships/theme" Target="/ppt/slideMasters/theme/theme1.xml" Id="R4ea5aeabfc4c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8e37ee29c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f5f1fafc3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f034d746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017eb4be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e41acce1e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15cb1e0e9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f950dc73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8386d16d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12 169 734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17 680 367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18 182 852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OLAI EITERNES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Svelvikveien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995 828 715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SNEE AS</a:t>
            </a:r>
          </a:p>
        </p:txBody>
      </p:sp>
    </p:spTree>
  </p:cSld>
  <p:clrMapOvr>
    <a:masterClrMapping xmlns:a="http://schemas.openxmlformats.org/drawingml/2006/main"/>
  </p:clrMapOvr>
</p:sld>
</file>