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6bd42bde7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c454875134a9a"/>
  </p:sldMasterIdLst>
  <p:sldIdLst>
    <p:sldId xmlns:r="http://schemas.openxmlformats.org/officeDocument/2006/relationships" id="256" r:id="Rf68a5c8295ae40f9"/>
    <p:sldId xmlns:r="http://schemas.openxmlformats.org/officeDocument/2006/relationships" id="257" r:id="R36d6911c995f442e"/>
    <p:sldId xmlns:r="http://schemas.openxmlformats.org/officeDocument/2006/relationships" id="258" r:id="R663540c12be7483e"/>
    <p:sldId xmlns:r="http://schemas.openxmlformats.org/officeDocument/2006/relationships" id="259" r:id="R3a5a7d05605b477a"/>
    <p:sldId xmlns:r="http://schemas.openxmlformats.org/officeDocument/2006/relationships" id="260" r:id="Ra22be349b6ee480f"/>
    <p:sldId xmlns:r="http://schemas.openxmlformats.org/officeDocument/2006/relationships" id="261" r:id="Rc940ebec48e44cc7"/>
    <p:sldId xmlns:r="http://schemas.openxmlformats.org/officeDocument/2006/relationships" id="262" r:id="Re8cf7ffd4701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c454875134a9a" /><Relationship Type="http://schemas.openxmlformats.org/officeDocument/2006/relationships/slide" Target="/ppt/slides/slide1.xml" Id="Rf68a5c8295ae40f9" /><Relationship Type="http://schemas.openxmlformats.org/officeDocument/2006/relationships/slide" Target="/ppt/slides/slide2.xml" Id="R36d6911c995f442e" /><Relationship Type="http://schemas.openxmlformats.org/officeDocument/2006/relationships/slide" Target="/ppt/slides/slide3.xml" Id="R663540c12be7483e" /><Relationship Type="http://schemas.openxmlformats.org/officeDocument/2006/relationships/slide" Target="/ppt/slides/slide4.xml" Id="R3a5a7d05605b477a" /><Relationship Type="http://schemas.openxmlformats.org/officeDocument/2006/relationships/slide" Target="/ppt/slides/slide5.xml" Id="Ra22be349b6ee480f" /><Relationship Type="http://schemas.openxmlformats.org/officeDocument/2006/relationships/slide" Target="/ppt/slides/slide6.xml" Id="Rc940ebec48e44cc7" /><Relationship Type="http://schemas.openxmlformats.org/officeDocument/2006/relationships/slide" Target="/ppt/slides/slide7.xml" Id="Re8cf7ffd4701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2fa7a89d5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1fb56686477c" /><Relationship Type="http://schemas.openxmlformats.org/officeDocument/2006/relationships/theme" Target="/ppt/slideMasters/theme/theme1.xml" Id="Rda03146ee8db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11fb56686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e82fa7dcb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dd6b9f10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524169b61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c49072ce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c5390768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8f9d109b2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7dc67575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H2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H2 BYGG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GRETE LEITHE  –  89,1 %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ARNT KÅRE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KJETIL LEITHE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995 834 707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 AS</a:t>
            </a:r>
          </a:p>
        </p:txBody>
      </p:sp>
    </p:spTree>
  </p:cSld>
  <p:clrMapOvr>
    <a:masterClrMapping xmlns:a="http://schemas.openxmlformats.org/drawingml/2006/main"/>
  </p:clrMapOvr>
</p:sld>
</file>