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b7d1475e6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d0c607f2e4dbe"/>
  </p:sldMasterIdLst>
  <p:sldIdLst>
    <p:sldId xmlns:r="http://schemas.openxmlformats.org/officeDocument/2006/relationships" id="256" r:id="R1d452fc159e441b9"/>
    <p:sldId xmlns:r="http://schemas.openxmlformats.org/officeDocument/2006/relationships" id="257" r:id="R7d2976404e8c4f89"/>
    <p:sldId xmlns:r="http://schemas.openxmlformats.org/officeDocument/2006/relationships" id="258" r:id="Rd70d9e43914e4999"/>
    <p:sldId xmlns:r="http://schemas.openxmlformats.org/officeDocument/2006/relationships" id="259" r:id="R243c2945271b4c2a"/>
    <p:sldId xmlns:r="http://schemas.openxmlformats.org/officeDocument/2006/relationships" id="260" r:id="Rc97a4c0e1ec94d2f"/>
    <p:sldId xmlns:r="http://schemas.openxmlformats.org/officeDocument/2006/relationships" id="261" r:id="R92048285ddfb4d41"/>
    <p:sldId xmlns:r="http://schemas.openxmlformats.org/officeDocument/2006/relationships" id="262" r:id="R3d40d9aec8c9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d0c607f2e4dbe" /><Relationship Type="http://schemas.openxmlformats.org/officeDocument/2006/relationships/slide" Target="/ppt/slides/slide1.xml" Id="R1d452fc159e441b9" /><Relationship Type="http://schemas.openxmlformats.org/officeDocument/2006/relationships/slide" Target="/ppt/slides/slide2.xml" Id="R7d2976404e8c4f89" /><Relationship Type="http://schemas.openxmlformats.org/officeDocument/2006/relationships/slide" Target="/ppt/slides/slide3.xml" Id="Rd70d9e43914e4999" /><Relationship Type="http://schemas.openxmlformats.org/officeDocument/2006/relationships/slide" Target="/ppt/slides/slide4.xml" Id="R243c2945271b4c2a" /><Relationship Type="http://schemas.openxmlformats.org/officeDocument/2006/relationships/slide" Target="/ppt/slides/slide5.xml" Id="Rc97a4c0e1ec94d2f" /><Relationship Type="http://schemas.openxmlformats.org/officeDocument/2006/relationships/slide" Target="/ppt/slides/slide6.xml" Id="R92048285ddfb4d41" /><Relationship Type="http://schemas.openxmlformats.org/officeDocument/2006/relationships/slide" Target="/ppt/slides/slide7.xml" Id="R3d40d9aec8c9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1d873beec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ee68f4944cb9" /><Relationship Type="http://schemas.openxmlformats.org/officeDocument/2006/relationships/theme" Target="/ppt/slideMasters/theme/theme1.xml" Id="Rf6197ddab9df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7ee68f494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1ff82613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1b85f5e4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75e00131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d1e72f2e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6badea6cd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b7dec294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61aa3bfa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 NORD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53 650 493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MELBYE-LARSEN IDA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Ullern terrasse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 NORD AS</a:t>
            </a:r>
          </a:p>
        </p:txBody>
      </p:sp>
    </p:spTree>
  </p:cSld>
  <p:clrMapOvr>
    <a:masterClrMapping xmlns:a="http://schemas.openxmlformats.org/drawingml/2006/main"/>
  </p:clrMapOvr>
</p:sld>
</file>