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1bd7c9402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04eb6bb484c3a"/>
  </p:sldMasterIdLst>
  <p:sldIdLst>
    <p:sldId xmlns:r="http://schemas.openxmlformats.org/officeDocument/2006/relationships" id="256" r:id="Ref8244e463c54284"/>
    <p:sldId xmlns:r="http://schemas.openxmlformats.org/officeDocument/2006/relationships" id="257" r:id="Rf26f31b8253a4a31"/>
    <p:sldId xmlns:r="http://schemas.openxmlformats.org/officeDocument/2006/relationships" id="258" r:id="Rcf322517013d48f5"/>
    <p:sldId xmlns:r="http://schemas.openxmlformats.org/officeDocument/2006/relationships" id="259" r:id="R6a02229300b048d7"/>
    <p:sldId xmlns:r="http://schemas.openxmlformats.org/officeDocument/2006/relationships" id="260" r:id="R8a9515d503214925"/>
    <p:sldId xmlns:r="http://schemas.openxmlformats.org/officeDocument/2006/relationships" id="261" r:id="R69bcbd60a4874f8f"/>
    <p:sldId xmlns:r="http://schemas.openxmlformats.org/officeDocument/2006/relationships" id="262" r:id="R528349015cb54a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04eb6bb484c3a" /><Relationship Type="http://schemas.openxmlformats.org/officeDocument/2006/relationships/slide" Target="/ppt/slides/slide1.xml" Id="Ref8244e463c54284" /><Relationship Type="http://schemas.openxmlformats.org/officeDocument/2006/relationships/slide" Target="/ppt/slides/slide2.xml" Id="Rf26f31b8253a4a31" /><Relationship Type="http://schemas.openxmlformats.org/officeDocument/2006/relationships/slide" Target="/ppt/slides/slide3.xml" Id="Rcf322517013d48f5" /><Relationship Type="http://schemas.openxmlformats.org/officeDocument/2006/relationships/slide" Target="/ppt/slides/slide4.xml" Id="R6a02229300b048d7" /><Relationship Type="http://schemas.openxmlformats.org/officeDocument/2006/relationships/slide" Target="/ppt/slides/slide5.xml" Id="R8a9515d503214925" /><Relationship Type="http://schemas.openxmlformats.org/officeDocument/2006/relationships/slide" Target="/ppt/slides/slide6.xml" Id="R69bcbd60a4874f8f" /><Relationship Type="http://schemas.openxmlformats.org/officeDocument/2006/relationships/slide" Target="/ppt/slides/slide7.xml" Id="R528349015cb54a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98ca9da5c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42f99c24348dc" /><Relationship Type="http://schemas.openxmlformats.org/officeDocument/2006/relationships/theme" Target="/ppt/slideMasters/theme/theme1.xml" Id="R4eeffab7d5db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42f99c243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b10df0b93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808356075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84da86172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abc9bc1ed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66e6d2b9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6c7e2bb3a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b7086316a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 ØVERSTE HYLLE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 ØVERSTE HYLLE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 ØVERSTE HYLLE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 ØVERSTE HYLLE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 ØVERSTE HYLLE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 ØVERSTE HYLLE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−2 925 851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22 913 456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38 554 495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58 034 218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 ØVERSTE HYLLE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MELBYE HANS CHRISTIAN 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 ØVERSTE HYLLE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Veslekroken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995 841 479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 ØVERSTE HYLLE AS</a:t>
            </a:r>
          </a:p>
        </p:txBody>
      </p:sp>
    </p:spTree>
  </p:cSld>
  <p:clrMapOvr>
    <a:masterClrMapping xmlns:a="http://schemas.openxmlformats.org/drawingml/2006/main"/>
  </p:clrMapOvr>
</p:sld>
</file>