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2157e5119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882dac3494845"/>
  </p:sldMasterIdLst>
  <p:sldIdLst>
    <p:sldId xmlns:r="http://schemas.openxmlformats.org/officeDocument/2006/relationships" id="256" r:id="R80d223e818d34174"/>
    <p:sldId xmlns:r="http://schemas.openxmlformats.org/officeDocument/2006/relationships" id="257" r:id="R451a0853626546cc"/>
    <p:sldId xmlns:r="http://schemas.openxmlformats.org/officeDocument/2006/relationships" id="258" r:id="Rac0b8daa0e334ee3"/>
    <p:sldId xmlns:r="http://schemas.openxmlformats.org/officeDocument/2006/relationships" id="259" r:id="Rf99f1d5b4e7c4189"/>
    <p:sldId xmlns:r="http://schemas.openxmlformats.org/officeDocument/2006/relationships" id="260" r:id="Rea5d27542cb74b8b"/>
    <p:sldId xmlns:r="http://schemas.openxmlformats.org/officeDocument/2006/relationships" id="261" r:id="Rc183d1c3ce2a4a75"/>
    <p:sldId xmlns:r="http://schemas.openxmlformats.org/officeDocument/2006/relationships" id="262" r:id="Ra458dbc3ef7e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882dac3494845" /><Relationship Type="http://schemas.openxmlformats.org/officeDocument/2006/relationships/slide" Target="/ppt/slides/slide1.xml" Id="R80d223e818d34174" /><Relationship Type="http://schemas.openxmlformats.org/officeDocument/2006/relationships/slide" Target="/ppt/slides/slide2.xml" Id="R451a0853626546cc" /><Relationship Type="http://schemas.openxmlformats.org/officeDocument/2006/relationships/slide" Target="/ppt/slides/slide3.xml" Id="Rac0b8daa0e334ee3" /><Relationship Type="http://schemas.openxmlformats.org/officeDocument/2006/relationships/slide" Target="/ppt/slides/slide4.xml" Id="Rf99f1d5b4e7c4189" /><Relationship Type="http://schemas.openxmlformats.org/officeDocument/2006/relationships/slide" Target="/ppt/slides/slide5.xml" Id="Rea5d27542cb74b8b" /><Relationship Type="http://schemas.openxmlformats.org/officeDocument/2006/relationships/slide" Target="/ppt/slides/slide6.xml" Id="Rc183d1c3ce2a4a75" /><Relationship Type="http://schemas.openxmlformats.org/officeDocument/2006/relationships/slide" Target="/ppt/slides/slide7.xml" Id="Ra458dbc3ef7e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ad52bec04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299f98964946" /><Relationship Type="http://schemas.openxmlformats.org/officeDocument/2006/relationships/theme" Target="/ppt/slideMasters/theme/theme1.xml" Id="Reb828b7f03f2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2299f9896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fce385ad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bb75b8dfb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c9689e99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32e8eed5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b8c775ad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77cd8fe9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110b9097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EKEBAKKEN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MELBYE BJARNE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995 841 495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EKEBAKKEN HOLDING AS</a:t>
            </a:r>
          </a:p>
        </p:txBody>
      </p:sp>
    </p:spTree>
  </p:cSld>
  <p:clrMapOvr>
    <a:masterClrMapping xmlns:a="http://schemas.openxmlformats.org/drawingml/2006/main"/>
  </p:clrMapOvr>
</p:sld>
</file>