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d259ce8e2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4e52342074125"/>
  </p:sldMasterIdLst>
  <p:sldIdLst>
    <p:sldId xmlns:r="http://schemas.openxmlformats.org/officeDocument/2006/relationships" id="256" r:id="R5b0c035fc2b64c89"/>
    <p:sldId xmlns:r="http://schemas.openxmlformats.org/officeDocument/2006/relationships" id="257" r:id="R2138dfaa19f94721"/>
    <p:sldId xmlns:r="http://schemas.openxmlformats.org/officeDocument/2006/relationships" id="258" r:id="R556a02f661c54d1b"/>
    <p:sldId xmlns:r="http://schemas.openxmlformats.org/officeDocument/2006/relationships" id="259" r:id="R664bb5d5e01845f2"/>
    <p:sldId xmlns:r="http://schemas.openxmlformats.org/officeDocument/2006/relationships" id="260" r:id="R31291ca6011c48f1"/>
    <p:sldId xmlns:r="http://schemas.openxmlformats.org/officeDocument/2006/relationships" id="261" r:id="R93de3034c64547e1"/>
    <p:sldId xmlns:r="http://schemas.openxmlformats.org/officeDocument/2006/relationships" id="262" r:id="R504b2234b6e6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4e52342074125" /><Relationship Type="http://schemas.openxmlformats.org/officeDocument/2006/relationships/slide" Target="/ppt/slides/slide1.xml" Id="R5b0c035fc2b64c89" /><Relationship Type="http://schemas.openxmlformats.org/officeDocument/2006/relationships/slide" Target="/ppt/slides/slide2.xml" Id="R2138dfaa19f94721" /><Relationship Type="http://schemas.openxmlformats.org/officeDocument/2006/relationships/slide" Target="/ppt/slides/slide3.xml" Id="R556a02f661c54d1b" /><Relationship Type="http://schemas.openxmlformats.org/officeDocument/2006/relationships/slide" Target="/ppt/slides/slide4.xml" Id="R664bb5d5e01845f2" /><Relationship Type="http://schemas.openxmlformats.org/officeDocument/2006/relationships/slide" Target="/ppt/slides/slide5.xml" Id="R31291ca6011c48f1" /><Relationship Type="http://schemas.openxmlformats.org/officeDocument/2006/relationships/slide" Target="/ppt/slides/slide6.xml" Id="R93de3034c64547e1" /><Relationship Type="http://schemas.openxmlformats.org/officeDocument/2006/relationships/slide" Target="/ppt/slides/slide7.xml" Id="R504b2234b6e6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9b0fc5d3b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24aa33464842" /><Relationship Type="http://schemas.openxmlformats.org/officeDocument/2006/relationships/theme" Target="/ppt/slideMasters/theme/theme1.xml" Id="R7e29a89496a5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124aa3346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618f09fc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3f70ecf3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115ff052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4dbbdaeb7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8ee7c32b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299cff91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a1c82af2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BLEKK &amp; BLOD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 &amp; BLOD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LEON BARREDO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21 88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post@freakstattoo.no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freakstattoo.no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995 841 789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BLEKK &amp; BLOD AS</a:t>
            </a:r>
          </a:p>
        </p:txBody>
      </p:sp>
    </p:spTree>
  </p:cSld>
  <p:clrMapOvr>
    <a:masterClrMapping xmlns:a="http://schemas.openxmlformats.org/drawingml/2006/main"/>
  </p:clrMapOvr>
</p:sld>
</file>