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fdbe81517d4b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6ec2ae5de44e4e"/>
  </p:sldMasterIdLst>
  <p:sldIdLst>
    <p:sldId xmlns:r="http://schemas.openxmlformats.org/officeDocument/2006/relationships" id="256" r:id="R5d347bc31f434f78"/>
    <p:sldId xmlns:r="http://schemas.openxmlformats.org/officeDocument/2006/relationships" id="257" r:id="Rf7f24a4facca46f5"/>
    <p:sldId xmlns:r="http://schemas.openxmlformats.org/officeDocument/2006/relationships" id="258" r:id="Rb3877d2bb9684464"/>
    <p:sldId xmlns:r="http://schemas.openxmlformats.org/officeDocument/2006/relationships" id="259" r:id="R8a1a7e6ab5fe4618"/>
    <p:sldId xmlns:r="http://schemas.openxmlformats.org/officeDocument/2006/relationships" id="260" r:id="R0e248b5bb921445a"/>
    <p:sldId xmlns:r="http://schemas.openxmlformats.org/officeDocument/2006/relationships" id="261" r:id="R7e00c783444c4c20"/>
    <p:sldId xmlns:r="http://schemas.openxmlformats.org/officeDocument/2006/relationships" id="262" r:id="R5a2b9bff488042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6ec2ae5de44e4e" /><Relationship Type="http://schemas.openxmlformats.org/officeDocument/2006/relationships/slide" Target="/ppt/slides/slide1.xml" Id="R5d347bc31f434f78" /><Relationship Type="http://schemas.openxmlformats.org/officeDocument/2006/relationships/slide" Target="/ppt/slides/slide2.xml" Id="Rf7f24a4facca46f5" /><Relationship Type="http://schemas.openxmlformats.org/officeDocument/2006/relationships/slide" Target="/ppt/slides/slide3.xml" Id="Rb3877d2bb9684464" /><Relationship Type="http://schemas.openxmlformats.org/officeDocument/2006/relationships/slide" Target="/ppt/slides/slide4.xml" Id="R8a1a7e6ab5fe4618" /><Relationship Type="http://schemas.openxmlformats.org/officeDocument/2006/relationships/slide" Target="/ppt/slides/slide5.xml" Id="R0e248b5bb921445a" /><Relationship Type="http://schemas.openxmlformats.org/officeDocument/2006/relationships/slide" Target="/ppt/slides/slide6.xml" Id="R7e00c783444c4c20" /><Relationship Type="http://schemas.openxmlformats.org/officeDocument/2006/relationships/slide" Target="/ppt/slides/slide7.xml" Id="R5a2b9bff488042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29bb89676d4d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2e36c3c1141b5" /><Relationship Type="http://schemas.openxmlformats.org/officeDocument/2006/relationships/theme" Target="/ppt/slideMasters/theme/theme1.xml" Id="R26adc75e2b8a44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22e36c3c1141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8ee4a001743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078080cad4a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ce33137e645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d8322d0d44f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4a33d710d42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838fc2dfb41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954f52fc543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MERVERDI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MERVERDI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MERVERDI VEKST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MERVERDI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MERVERDI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MERVERDI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−97 400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17 400 709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47 097 476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78 627 639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MERVERDI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MERVERDI KAPITAL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MERVERDI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995 850 109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MERVERDI VEKST AS</a:t>
            </a:r>
          </a:p>
        </p:txBody>
      </p:sp>
    </p:spTree>
  </p:cSld>
  <p:clrMapOvr>
    <a:masterClrMapping xmlns:a="http://schemas.openxmlformats.org/drawingml/2006/main"/>
  </p:clrMapOvr>
</p:sld>
</file>