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dca751911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a36fbc98d34add"/>
  </p:sldMasterIdLst>
  <p:sldIdLst>
    <p:sldId xmlns:r="http://schemas.openxmlformats.org/officeDocument/2006/relationships" id="256" r:id="R84ece67c3eed4c33"/>
    <p:sldId xmlns:r="http://schemas.openxmlformats.org/officeDocument/2006/relationships" id="257" r:id="Rcb14e1a87b8e4fd8"/>
    <p:sldId xmlns:r="http://schemas.openxmlformats.org/officeDocument/2006/relationships" id="258" r:id="Rb66700135b104456"/>
    <p:sldId xmlns:r="http://schemas.openxmlformats.org/officeDocument/2006/relationships" id="259" r:id="R6bfef65789f9486e"/>
    <p:sldId xmlns:r="http://schemas.openxmlformats.org/officeDocument/2006/relationships" id="260" r:id="R1a1201a9419d406c"/>
    <p:sldId xmlns:r="http://schemas.openxmlformats.org/officeDocument/2006/relationships" id="261" r:id="Rd0d2b7fa9004421d"/>
    <p:sldId xmlns:r="http://schemas.openxmlformats.org/officeDocument/2006/relationships" id="262" r:id="R564dad8aa6a9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36fbc98d34add" /><Relationship Type="http://schemas.openxmlformats.org/officeDocument/2006/relationships/slide" Target="/ppt/slides/slide1.xml" Id="R84ece67c3eed4c33" /><Relationship Type="http://schemas.openxmlformats.org/officeDocument/2006/relationships/slide" Target="/ppt/slides/slide2.xml" Id="Rcb14e1a87b8e4fd8" /><Relationship Type="http://schemas.openxmlformats.org/officeDocument/2006/relationships/slide" Target="/ppt/slides/slide3.xml" Id="Rb66700135b104456" /><Relationship Type="http://schemas.openxmlformats.org/officeDocument/2006/relationships/slide" Target="/ppt/slides/slide4.xml" Id="R6bfef65789f9486e" /><Relationship Type="http://schemas.openxmlformats.org/officeDocument/2006/relationships/slide" Target="/ppt/slides/slide5.xml" Id="R1a1201a9419d406c" /><Relationship Type="http://schemas.openxmlformats.org/officeDocument/2006/relationships/slide" Target="/ppt/slides/slide6.xml" Id="Rd0d2b7fa9004421d" /><Relationship Type="http://schemas.openxmlformats.org/officeDocument/2006/relationships/slide" Target="/ppt/slides/slide7.xml" Id="R564dad8aa6a9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0ebe64aa8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12b266c044b30" /><Relationship Type="http://schemas.openxmlformats.org/officeDocument/2006/relationships/theme" Target="/ppt/slideMasters/theme/theme1.xml" Id="R7a85970ca998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12b266c044b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e54a00689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9a4d1685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57131166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e560cce48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de3f9c9f5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bdf817e27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5b59f8f97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6 690 599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−536 718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1 550 713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GEORGE DAN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Caspar Storms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AS</a:t>
            </a:r>
          </a:p>
        </p:txBody>
      </p:sp>
    </p:spTree>
  </p:cSld>
  <p:clrMapOvr>
    <a:masterClrMapping xmlns:a="http://schemas.openxmlformats.org/drawingml/2006/main"/>
  </p:clrMapOvr>
</p:sld>
</file>