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0a15dcf7b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5cc1c9a7e4697"/>
  </p:sldMasterIdLst>
  <p:sldIdLst>
    <p:sldId xmlns:r="http://schemas.openxmlformats.org/officeDocument/2006/relationships" id="256" r:id="Rc9094ef7b3fe4dce"/>
    <p:sldId xmlns:r="http://schemas.openxmlformats.org/officeDocument/2006/relationships" id="257" r:id="Rd00f5761df0545a4"/>
    <p:sldId xmlns:r="http://schemas.openxmlformats.org/officeDocument/2006/relationships" id="258" r:id="Rd8e546eef75e4f8c"/>
    <p:sldId xmlns:r="http://schemas.openxmlformats.org/officeDocument/2006/relationships" id="259" r:id="R5eff8cc512e2488d"/>
    <p:sldId xmlns:r="http://schemas.openxmlformats.org/officeDocument/2006/relationships" id="260" r:id="Rc342ac0378d54a6f"/>
    <p:sldId xmlns:r="http://schemas.openxmlformats.org/officeDocument/2006/relationships" id="261" r:id="R10a0b4bad23b4859"/>
    <p:sldId xmlns:r="http://schemas.openxmlformats.org/officeDocument/2006/relationships" id="262" r:id="R2f2758187bf7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5cc1c9a7e4697" /><Relationship Type="http://schemas.openxmlformats.org/officeDocument/2006/relationships/slide" Target="/ppt/slides/slide1.xml" Id="Rc9094ef7b3fe4dce" /><Relationship Type="http://schemas.openxmlformats.org/officeDocument/2006/relationships/slide" Target="/ppt/slides/slide2.xml" Id="Rd00f5761df0545a4" /><Relationship Type="http://schemas.openxmlformats.org/officeDocument/2006/relationships/slide" Target="/ppt/slides/slide3.xml" Id="Rd8e546eef75e4f8c" /><Relationship Type="http://schemas.openxmlformats.org/officeDocument/2006/relationships/slide" Target="/ppt/slides/slide4.xml" Id="R5eff8cc512e2488d" /><Relationship Type="http://schemas.openxmlformats.org/officeDocument/2006/relationships/slide" Target="/ppt/slides/slide5.xml" Id="Rc342ac0378d54a6f" /><Relationship Type="http://schemas.openxmlformats.org/officeDocument/2006/relationships/slide" Target="/ppt/slides/slide6.xml" Id="R10a0b4bad23b4859" /><Relationship Type="http://schemas.openxmlformats.org/officeDocument/2006/relationships/slide" Target="/ppt/slides/slide7.xml" Id="R2f2758187bf7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348d85bbf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f47f5c6874d36" /><Relationship Type="http://schemas.openxmlformats.org/officeDocument/2006/relationships/theme" Target="/ppt/slideMasters/theme/theme1.xml" Id="R9650bc869ff2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f47f5c687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2b6c608f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a6e65cb96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ff2c3c6f6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cb631007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ae2545a3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27f370896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ab67cea2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PROSJEKT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164 476 428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11 963 250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59 892 041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HR-LEDELSE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995 861 186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PROSJEKT AS</a:t>
            </a:r>
          </a:p>
        </p:txBody>
      </p:sp>
    </p:spTree>
  </p:cSld>
  <p:clrMapOvr>
    <a:masterClrMapping xmlns:a="http://schemas.openxmlformats.org/drawingml/2006/main"/>
  </p:clrMapOvr>
</p:sld>
</file>