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5639197b14f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fddf51b2ad489e"/>
  </p:sldMasterIdLst>
  <p:sldIdLst>
    <p:sldId xmlns:r="http://schemas.openxmlformats.org/officeDocument/2006/relationships" id="256" r:id="R13f01770c9a74245"/>
    <p:sldId xmlns:r="http://schemas.openxmlformats.org/officeDocument/2006/relationships" id="257" r:id="R57563053e81b4b92"/>
    <p:sldId xmlns:r="http://schemas.openxmlformats.org/officeDocument/2006/relationships" id="258" r:id="R082c6ee27e0741cc"/>
    <p:sldId xmlns:r="http://schemas.openxmlformats.org/officeDocument/2006/relationships" id="259" r:id="R3d6014d5525149ec"/>
    <p:sldId xmlns:r="http://schemas.openxmlformats.org/officeDocument/2006/relationships" id="260" r:id="R6d859e7c0ce64695"/>
    <p:sldId xmlns:r="http://schemas.openxmlformats.org/officeDocument/2006/relationships" id="261" r:id="R1dacbeb625cc4b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ddf51b2ad489e" /><Relationship Type="http://schemas.openxmlformats.org/officeDocument/2006/relationships/slide" Target="/ppt/slides/slide1.xml" Id="R13f01770c9a74245" /><Relationship Type="http://schemas.openxmlformats.org/officeDocument/2006/relationships/slide" Target="/ppt/slides/slide2.xml" Id="R57563053e81b4b92" /><Relationship Type="http://schemas.openxmlformats.org/officeDocument/2006/relationships/slide" Target="/ppt/slides/slide3.xml" Id="R082c6ee27e0741cc" /><Relationship Type="http://schemas.openxmlformats.org/officeDocument/2006/relationships/slide" Target="/ppt/slides/slide4.xml" Id="R3d6014d5525149ec" /><Relationship Type="http://schemas.openxmlformats.org/officeDocument/2006/relationships/slide" Target="/ppt/slides/slide5.xml" Id="R6d859e7c0ce64695" /><Relationship Type="http://schemas.openxmlformats.org/officeDocument/2006/relationships/slide" Target="/ppt/slides/slide6.xml" Id="R1dacbeb625cc4b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3c411cfec4f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91841dcca4785" /><Relationship Type="http://schemas.openxmlformats.org/officeDocument/2006/relationships/theme" Target="/ppt/slideMasters/theme/theme1.xml" Id="Rfd81a9b3d6a1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91841dcca47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31a9604345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ad72d403c41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ba273b36f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046ae30eb49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514391f8146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690d1ba2e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