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97bc04d4c2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d3613e47e4d39"/>
  </p:sldMasterIdLst>
  <p:sldIdLst>
    <p:sldId xmlns:r="http://schemas.openxmlformats.org/officeDocument/2006/relationships" id="256" r:id="Rca2aa9836e014e39"/>
    <p:sldId xmlns:r="http://schemas.openxmlformats.org/officeDocument/2006/relationships" id="257" r:id="Rc6615b085fad450a"/>
    <p:sldId xmlns:r="http://schemas.openxmlformats.org/officeDocument/2006/relationships" id="258" r:id="R9dae2097a0bd415d"/>
    <p:sldId xmlns:r="http://schemas.openxmlformats.org/officeDocument/2006/relationships" id="259" r:id="R4099c494d61d486f"/>
    <p:sldId xmlns:r="http://schemas.openxmlformats.org/officeDocument/2006/relationships" id="260" r:id="Rc7109c20495c4bcb"/>
    <p:sldId xmlns:r="http://schemas.openxmlformats.org/officeDocument/2006/relationships" id="261" r:id="R768bc9a7e13640d0"/>
    <p:sldId xmlns:r="http://schemas.openxmlformats.org/officeDocument/2006/relationships" id="262" r:id="Rb7865a581186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d3613e47e4d39" /><Relationship Type="http://schemas.openxmlformats.org/officeDocument/2006/relationships/slide" Target="/ppt/slides/slide1.xml" Id="Rca2aa9836e014e39" /><Relationship Type="http://schemas.openxmlformats.org/officeDocument/2006/relationships/slide" Target="/ppt/slides/slide2.xml" Id="Rc6615b085fad450a" /><Relationship Type="http://schemas.openxmlformats.org/officeDocument/2006/relationships/slide" Target="/ppt/slides/slide3.xml" Id="R9dae2097a0bd415d" /><Relationship Type="http://schemas.openxmlformats.org/officeDocument/2006/relationships/slide" Target="/ppt/slides/slide4.xml" Id="R4099c494d61d486f" /><Relationship Type="http://schemas.openxmlformats.org/officeDocument/2006/relationships/slide" Target="/ppt/slides/slide5.xml" Id="Rc7109c20495c4bcb" /><Relationship Type="http://schemas.openxmlformats.org/officeDocument/2006/relationships/slide" Target="/ppt/slides/slide6.xml" Id="R768bc9a7e13640d0" /><Relationship Type="http://schemas.openxmlformats.org/officeDocument/2006/relationships/slide" Target="/ppt/slides/slide7.xml" Id="Rb7865a581186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a58b124cc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1bbcfba654efa" /><Relationship Type="http://schemas.openxmlformats.org/officeDocument/2006/relationships/theme" Target="/ppt/slideMasters/theme/theme1.xml" Id="Rf002efad25ab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1bbcfba65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6d30ab28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d51a31be0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665d06c6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7e471516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679067f2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84454b49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3a052170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