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aece0ec98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491285ae24c9a"/>
  </p:sldMasterIdLst>
  <p:sldIdLst>
    <p:sldId xmlns:r="http://schemas.openxmlformats.org/officeDocument/2006/relationships" id="256" r:id="Rac24389699a14ef7"/>
    <p:sldId xmlns:r="http://schemas.openxmlformats.org/officeDocument/2006/relationships" id="257" r:id="R731deed2f09847e6"/>
    <p:sldId xmlns:r="http://schemas.openxmlformats.org/officeDocument/2006/relationships" id="258" r:id="Re0d6c4bfe458456c"/>
    <p:sldId xmlns:r="http://schemas.openxmlformats.org/officeDocument/2006/relationships" id="259" r:id="Rc5f4796dcc5446eb"/>
    <p:sldId xmlns:r="http://schemas.openxmlformats.org/officeDocument/2006/relationships" id="260" r:id="R7a4e892a5cf14802"/>
    <p:sldId xmlns:r="http://schemas.openxmlformats.org/officeDocument/2006/relationships" id="261" r:id="Rb8a553886a1742ca"/>
    <p:sldId xmlns:r="http://schemas.openxmlformats.org/officeDocument/2006/relationships" id="262" r:id="Reb5f4d21aad4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491285ae24c9a" /><Relationship Type="http://schemas.openxmlformats.org/officeDocument/2006/relationships/slide" Target="/ppt/slides/slide1.xml" Id="Rac24389699a14ef7" /><Relationship Type="http://schemas.openxmlformats.org/officeDocument/2006/relationships/slide" Target="/ppt/slides/slide2.xml" Id="R731deed2f09847e6" /><Relationship Type="http://schemas.openxmlformats.org/officeDocument/2006/relationships/slide" Target="/ppt/slides/slide3.xml" Id="Re0d6c4bfe458456c" /><Relationship Type="http://schemas.openxmlformats.org/officeDocument/2006/relationships/slide" Target="/ppt/slides/slide4.xml" Id="Rc5f4796dcc5446eb" /><Relationship Type="http://schemas.openxmlformats.org/officeDocument/2006/relationships/slide" Target="/ppt/slides/slide5.xml" Id="R7a4e892a5cf14802" /><Relationship Type="http://schemas.openxmlformats.org/officeDocument/2006/relationships/slide" Target="/ppt/slides/slide6.xml" Id="Rb8a553886a1742ca" /><Relationship Type="http://schemas.openxmlformats.org/officeDocument/2006/relationships/slide" Target="/ppt/slides/slide7.xml" Id="Reb5f4d21aad4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d3dfbb5dc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30a452b7f4f0d" /><Relationship Type="http://schemas.openxmlformats.org/officeDocument/2006/relationships/theme" Target="/ppt/slideMasters/theme/theme1.xml" Id="R3e5791752dce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30a452b7f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8ee51bf24f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2737140e2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dba1a5dbc4e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001b50f92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349718c4a4e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e569dcff849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5c32b05c442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HUSNES RØYR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HUSNES RØYR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HUSNES RØYR AS ble etablert [år] og holder til i Husnes.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HUSNES RØYR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HUSNES RØYR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HUSNES RØYR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22 212 216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1 847 276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2 110 161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6 650 232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HUSNES RØYR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SINGRO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HUSNES RØYR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Onarheimsvegen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5460 Husnes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brede@husnesroyr.no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995 871 807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HUSNES RØYR AS</a:t>
            </a:r>
          </a:p>
        </p:txBody>
      </p:sp>
    </p:spTree>
  </p:cSld>
  <p:clrMapOvr>
    <a:masterClrMapping xmlns:a="http://schemas.openxmlformats.org/drawingml/2006/main"/>
  </p:clrMapOvr>
</p:sld>
</file>