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0aa621650d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8164435c5a4d25"/>
  </p:sldMasterIdLst>
  <p:sldIdLst>
    <p:sldId xmlns:r="http://schemas.openxmlformats.org/officeDocument/2006/relationships" id="256" r:id="Rc3fa011dca434b29"/>
    <p:sldId xmlns:r="http://schemas.openxmlformats.org/officeDocument/2006/relationships" id="257" r:id="R2d4a0dd9f2664efe"/>
    <p:sldId xmlns:r="http://schemas.openxmlformats.org/officeDocument/2006/relationships" id="258" r:id="R9e896993aac14e08"/>
    <p:sldId xmlns:r="http://schemas.openxmlformats.org/officeDocument/2006/relationships" id="259" r:id="Rd612a987ab6747de"/>
    <p:sldId xmlns:r="http://schemas.openxmlformats.org/officeDocument/2006/relationships" id="260" r:id="R866e58f8710447bf"/>
    <p:sldId xmlns:r="http://schemas.openxmlformats.org/officeDocument/2006/relationships" id="261" r:id="Rb20276975adc4eed"/>
    <p:sldId xmlns:r="http://schemas.openxmlformats.org/officeDocument/2006/relationships" id="262" r:id="Ra33d8c76555341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164435c5a4d25" /><Relationship Type="http://schemas.openxmlformats.org/officeDocument/2006/relationships/slide" Target="/ppt/slides/slide1.xml" Id="Rc3fa011dca434b29" /><Relationship Type="http://schemas.openxmlformats.org/officeDocument/2006/relationships/slide" Target="/ppt/slides/slide2.xml" Id="R2d4a0dd9f2664efe" /><Relationship Type="http://schemas.openxmlformats.org/officeDocument/2006/relationships/slide" Target="/ppt/slides/slide3.xml" Id="R9e896993aac14e08" /><Relationship Type="http://schemas.openxmlformats.org/officeDocument/2006/relationships/slide" Target="/ppt/slides/slide4.xml" Id="Rd612a987ab6747de" /><Relationship Type="http://schemas.openxmlformats.org/officeDocument/2006/relationships/slide" Target="/ppt/slides/slide5.xml" Id="R866e58f8710447bf" /><Relationship Type="http://schemas.openxmlformats.org/officeDocument/2006/relationships/slide" Target="/ppt/slides/slide6.xml" Id="Rb20276975adc4eed" /><Relationship Type="http://schemas.openxmlformats.org/officeDocument/2006/relationships/slide" Target="/ppt/slides/slide7.xml" Id="Ra33d8c76555341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cd81dfffe4b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4057a428b4546" /><Relationship Type="http://schemas.openxmlformats.org/officeDocument/2006/relationships/theme" Target="/ppt/slideMasters/theme/theme1.xml" Id="Rc52ccda1d66247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4057a428b45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371b9cf1647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83816d20542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bbfe757854e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f464629d2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a0205b6714d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51ce9b97345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56a88be604e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1 954 606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269 224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37 380 763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35 846 396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39 251 053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STENHOLM GLENN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995 873 656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STENHOLM AS</a:t>
            </a:r>
          </a:p>
        </p:txBody>
      </p:sp>
    </p:spTree>
  </p:cSld>
  <p:clrMapOvr>
    <a:masterClrMapping xmlns:a="http://schemas.openxmlformats.org/drawingml/2006/main"/>
  </p:clrMapOvr>
</p:sld>
</file>