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74991a65e14e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572b2798f74c73"/>
  </p:sldMasterIdLst>
  <p:sldIdLst>
    <p:sldId xmlns:r="http://schemas.openxmlformats.org/officeDocument/2006/relationships" id="256" r:id="R47baec1831384b99"/>
    <p:sldId xmlns:r="http://schemas.openxmlformats.org/officeDocument/2006/relationships" id="257" r:id="Rc07921e23bfd4f6a"/>
    <p:sldId xmlns:r="http://schemas.openxmlformats.org/officeDocument/2006/relationships" id="258" r:id="Rd569dfe4495a4335"/>
    <p:sldId xmlns:r="http://schemas.openxmlformats.org/officeDocument/2006/relationships" id="259" r:id="Re09edddf147648d5"/>
    <p:sldId xmlns:r="http://schemas.openxmlformats.org/officeDocument/2006/relationships" id="260" r:id="R609fade44cec4df4"/>
    <p:sldId xmlns:r="http://schemas.openxmlformats.org/officeDocument/2006/relationships" id="261" r:id="Rc521fd254f9d42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572b2798f74c73" /><Relationship Type="http://schemas.openxmlformats.org/officeDocument/2006/relationships/slide" Target="/ppt/slides/slide1.xml" Id="R47baec1831384b99" /><Relationship Type="http://schemas.openxmlformats.org/officeDocument/2006/relationships/slide" Target="/ppt/slides/slide2.xml" Id="Rc07921e23bfd4f6a" /><Relationship Type="http://schemas.openxmlformats.org/officeDocument/2006/relationships/slide" Target="/ppt/slides/slide3.xml" Id="Rd569dfe4495a4335" /><Relationship Type="http://schemas.openxmlformats.org/officeDocument/2006/relationships/slide" Target="/ppt/slides/slide4.xml" Id="Re09edddf147648d5" /><Relationship Type="http://schemas.openxmlformats.org/officeDocument/2006/relationships/slide" Target="/ppt/slides/slide5.xml" Id="R609fade44cec4df4" /><Relationship Type="http://schemas.openxmlformats.org/officeDocument/2006/relationships/slide" Target="/ppt/slides/slide6.xml" Id="Rc521fd254f9d42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7cf1be37b340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64fe4a3584ea9" /><Relationship Type="http://schemas.openxmlformats.org/officeDocument/2006/relationships/theme" Target="/ppt/slideMasters/theme/theme1.xml" Id="R36fb4b6dd25a42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864fe4a3584e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181ac05a04c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af9b3ea814b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aee5ed7ee40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f81406ea145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a81c4836f42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83f2490fd49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FJALER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FJALER ble etablert [år] og holder til i Dale I Sunnfjord.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56 403 915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34 820 919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34 820 919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223 813 985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234 830 775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Dalstunet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73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post@ifjaler.no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995 882 949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