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53a212ae6546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6cfe6ae60c42ae"/>
  </p:sldMasterIdLst>
  <p:sldIdLst>
    <p:sldId xmlns:r="http://schemas.openxmlformats.org/officeDocument/2006/relationships" id="256" r:id="R0cc63c9d4cfe47d3"/>
    <p:sldId xmlns:r="http://schemas.openxmlformats.org/officeDocument/2006/relationships" id="257" r:id="Ra898488bcad74553"/>
    <p:sldId xmlns:r="http://schemas.openxmlformats.org/officeDocument/2006/relationships" id="258" r:id="Rddbd472b02e9437e"/>
    <p:sldId xmlns:r="http://schemas.openxmlformats.org/officeDocument/2006/relationships" id="259" r:id="R741dd30b742347c6"/>
    <p:sldId xmlns:r="http://schemas.openxmlformats.org/officeDocument/2006/relationships" id="260" r:id="Rb772728f271245c4"/>
    <p:sldId xmlns:r="http://schemas.openxmlformats.org/officeDocument/2006/relationships" id="261" r:id="Rc08cbe94b1d543d2"/>
    <p:sldId xmlns:r="http://schemas.openxmlformats.org/officeDocument/2006/relationships" id="262" r:id="R08b37def0eec41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6cfe6ae60c42ae" /><Relationship Type="http://schemas.openxmlformats.org/officeDocument/2006/relationships/slide" Target="/ppt/slides/slide1.xml" Id="R0cc63c9d4cfe47d3" /><Relationship Type="http://schemas.openxmlformats.org/officeDocument/2006/relationships/slide" Target="/ppt/slides/slide2.xml" Id="Ra898488bcad74553" /><Relationship Type="http://schemas.openxmlformats.org/officeDocument/2006/relationships/slide" Target="/ppt/slides/slide3.xml" Id="Rddbd472b02e9437e" /><Relationship Type="http://schemas.openxmlformats.org/officeDocument/2006/relationships/slide" Target="/ppt/slides/slide4.xml" Id="R741dd30b742347c6" /><Relationship Type="http://schemas.openxmlformats.org/officeDocument/2006/relationships/slide" Target="/ppt/slides/slide5.xml" Id="Rb772728f271245c4" /><Relationship Type="http://schemas.openxmlformats.org/officeDocument/2006/relationships/slide" Target="/ppt/slides/slide6.xml" Id="Rc08cbe94b1d543d2" /><Relationship Type="http://schemas.openxmlformats.org/officeDocument/2006/relationships/slide" Target="/ppt/slides/slide7.xml" Id="R08b37def0eec41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9df9452bb948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e0d4bad994f20" /><Relationship Type="http://schemas.openxmlformats.org/officeDocument/2006/relationships/theme" Target="/ppt/slideMasters/theme/theme1.xml" Id="R513aadd1577a4d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6e0d4bad994f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04976ef034f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d30b3371148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1a93aa4274e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abc481a6444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03de7de074c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86cf9eafb47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c35b8bca148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REFSAHL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REFSAHL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REFSAHL REGNSKAPSKONTOR AS ble etablert [år] og holder til i Gamle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REFSAHL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REFSAHL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REFSAHL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12 289 497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273 644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635 103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4 329 481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REFSAHL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REFSAHL BJØRN SVERRE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REFSAHL JENS ØYVIND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REFSAHL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Thorsøveien 181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1634 Gamle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34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bjorn@refsahl.no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refsahl.no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995 888 580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REFSAHL REGNSKAPSKONTOR AS</a:t>
            </a:r>
          </a:p>
        </p:txBody>
      </p:sp>
    </p:spTree>
  </p:cSld>
  <p:clrMapOvr>
    <a:masterClrMapping xmlns:a="http://schemas.openxmlformats.org/drawingml/2006/main"/>
  </p:clrMapOvr>
</p:sld>
</file>