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99c0b3fac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9ed5645ac48c4"/>
  </p:sldMasterIdLst>
  <p:sldIdLst>
    <p:sldId xmlns:r="http://schemas.openxmlformats.org/officeDocument/2006/relationships" id="256" r:id="Rd6879729c9a44127"/>
    <p:sldId xmlns:r="http://schemas.openxmlformats.org/officeDocument/2006/relationships" id="257" r:id="R44862ca5e51b43f0"/>
    <p:sldId xmlns:r="http://schemas.openxmlformats.org/officeDocument/2006/relationships" id="258" r:id="Rf35f445f36bd49f7"/>
    <p:sldId xmlns:r="http://schemas.openxmlformats.org/officeDocument/2006/relationships" id="259" r:id="R801f0c6806b44dd3"/>
    <p:sldId xmlns:r="http://schemas.openxmlformats.org/officeDocument/2006/relationships" id="260" r:id="R453bed22716d403c"/>
    <p:sldId xmlns:r="http://schemas.openxmlformats.org/officeDocument/2006/relationships" id="261" r:id="Ree350df9a4714f2c"/>
    <p:sldId xmlns:r="http://schemas.openxmlformats.org/officeDocument/2006/relationships" id="262" r:id="R67f6ff2e9e51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9ed5645ac48c4" /><Relationship Type="http://schemas.openxmlformats.org/officeDocument/2006/relationships/slide" Target="/ppt/slides/slide1.xml" Id="Rd6879729c9a44127" /><Relationship Type="http://schemas.openxmlformats.org/officeDocument/2006/relationships/slide" Target="/ppt/slides/slide2.xml" Id="R44862ca5e51b43f0" /><Relationship Type="http://schemas.openxmlformats.org/officeDocument/2006/relationships/slide" Target="/ppt/slides/slide3.xml" Id="Rf35f445f36bd49f7" /><Relationship Type="http://schemas.openxmlformats.org/officeDocument/2006/relationships/slide" Target="/ppt/slides/slide4.xml" Id="R801f0c6806b44dd3" /><Relationship Type="http://schemas.openxmlformats.org/officeDocument/2006/relationships/slide" Target="/ppt/slides/slide5.xml" Id="R453bed22716d403c" /><Relationship Type="http://schemas.openxmlformats.org/officeDocument/2006/relationships/slide" Target="/ppt/slides/slide6.xml" Id="Ree350df9a4714f2c" /><Relationship Type="http://schemas.openxmlformats.org/officeDocument/2006/relationships/slide" Target="/ppt/slides/slide7.xml" Id="R67f6ff2e9e51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0550a4091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f8f57a0c84d20" /><Relationship Type="http://schemas.openxmlformats.org/officeDocument/2006/relationships/theme" Target="/ppt/slideMasters/theme/theme1.xml" Id="R6d12872295c8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f8f57a0c8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1e6fde003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8d6563e5a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81f5f9d40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0856522f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accc4548e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5f098f66b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c256dc6e5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HR-LEDELSE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HR-LEDELSE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HR-LEDELSE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HR-LEDELSE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HR-LEDELSE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HR-LEDELSE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8 408 207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54 684 625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55 116 454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HR-LEDELSE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TOM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TROVIK GITTE THERESE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HR-LEDELSE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Kanitz'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gittettrovik@live.no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995 890 062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HR-LEDELSE AS</a:t>
            </a:r>
          </a:p>
        </p:txBody>
      </p:sp>
    </p:spTree>
  </p:cSld>
  <p:clrMapOvr>
    <a:masterClrMapping xmlns:a="http://schemas.openxmlformats.org/drawingml/2006/main"/>
  </p:clrMapOvr>
</p:sld>
</file>