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ed53a9ade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154eaf6d545ab"/>
  </p:sldMasterIdLst>
  <p:sldIdLst>
    <p:sldId xmlns:r="http://schemas.openxmlformats.org/officeDocument/2006/relationships" id="256" r:id="Re000e575bd0f4a0a"/>
    <p:sldId xmlns:r="http://schemas.openxmlformats.org/officeDocument/2006/relationships" id="257" r:id="R64750faeafc84066"/>
    <p:sldId xmlns:r="http://schemas.openxmlformats.org/officeDocument/2006/relationships" id="258" r:id="R76affb86b5144614"/>
    <p:sldId xmlns:r="http://schemas.openxmlformats.org/officeDocument/2006/relationships" id="259" r:id="Rcac77f45917e4175"/>
    <p:sldId xmlns:r="http://schemas.openxmlformats.org/officeDocument/2006/relationships" id="260" r:id="Rb0847909b9404e54"/>
    <p:sldId xmlns:r="http://schemas.openxmlformats.org/officeDocument/2006/relationships" id="261" r:id="Rfd9f2e5b58cc4a0f"/>
    <p:sldId xmlns:r="http://schemas.openxmlformats.org/officeDocument/2006/relationships" id="262" r:id="R7693182e80b8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154eaf6d545ab" /><Relationship Type="http://schemas.openxmlformats.org/officeDocument/2006/relationships/slide" Target="/ppt/slides/slide1.xml" Id="Re000e575bd0f4a0a" /><Relationship Type="http://schemas.openxmlformats.org/officeDocument/2006/relationships/slide" Target="/ppt/slides/slide2.xml" Id="R64750faeafc84066" /><Relationship Type="http://schemas.openxmlformats.org/officeDocument/2006/relationships/slide" Target="/ppt/slides/slide3.xml" Id="R76affb86b5144614" /><Relationship Type="http://schemas.openxmlformats.org/officeDocument/2006/relationships/slide" Target="/ppt/slides/slide4.xml" Id="Rcac77f45917e4175" /><Relationship Type="http://schemas.openxmlformats.org/officeDocument/2006/relationships/slide" Target="/ppt/slides/slide5.xml" Id="Rb0847909b9404e54" /><Relationship Type="http://schemas.openxmlformats.org/officeDocument/2006/relationships/slide" Target="/ppt/slides/slide6.xml" Id="Rfd9f2e5b58cc4a0f" /><Relationship Type="http://schemas.openxmlformats.org/officeDocument/2006/relationships/slide" Target="/ppt/slides/slide7.xml" Id="R7693182e80b8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921003d99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1728b45274609" /><Relationship Type="http://schemas.openxmlformats.org/officeDocument/2006/relationships/theme" Target="/ppt/slideMasters/theme/theme1.xml" Id="Rf4a7a8de112c40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1728b4527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01dc4a449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1c78f065b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8e9b25530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52ab7ad75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ea1e4d626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f75ce663f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73f84090e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15 513 450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An-Magritt-veien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995 892 928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