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6a82d8f0d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231b0b920443f"/>
  </p:sldMasterIdLst>
  <p:sldIdLst>
    <p:sldId xmlns:r="http://schemas.openxmlformats.org/officeDocument/2006/relationships" id="256" r:id="Re540ba3270c94356"/>
    <p:sldId xmlns:r="http://schemas.openxmlformats.org/officeDocument/2006/relationships" id="257" r:id="Ref442dc272b14be4"/>
    <p:sldId xmlns:r="http://schemas.openxmlformats.org/officeDocument/2006/relationships" id="258" r:id="R1048c008abd94fe4"/>
    <p:sldId xmlns:r="http://schemas.openxmlformats.org/officeDocument/2006/relationships" id="259" r:id="R6ebecb629ad34d19"/>
    <p:sldId xmlns:r="http://schemas.openxmlformats.org/officeDocument/2006/relationships" id="260" r:id="R249c4bc74509467b"/>
    <p:sldId xmlns:r="http://schemas.openxmlformats.org/officeDocument/2006/relationships" id="261" r:id="R71d24a4b99584f1f"/>
    <p:sldId xmlns:r="http://schemas.openxmlformats.org/officeDocument/2006/relationships" id="262" r:id="R008fa9f645e2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231b0b920443f" /><Relationship Type="http://schemas.openxmlformats.org/officeDocument/2006/relationships/slide" Target="/ppt/slides/slide1.xml" Id="Re540ba3270c94356" /><Relationship Type="http://schemas.openxmlformats.org/officeDocument/2006/relationships/slide" Target="/ppt/slides/slide2.xml" Id="Ref442dc272b14be4" /><Relationship Type="http://schemas.openxmlformats.org/officeDocument/2006/relationships/slide" Target="/ppt/slides/slide3.xml" Id="R1048c008abd94fe4" /><Relationship Type="http://schemas.openxmlformats.org/officeDocument/2006/relationships/slide" Target="/ppt/slides/slide4.xml" Id="R6ebecb629ad34d19" /><Relationship Type="http://schemas.openxmlformats.org/officeDocument/2006/relationships/slide" Target="/ppt/slides/slide5.xml" Id="R249c4bc74509467b" /><Relationship Type="http://schemas.openxmlformats.org/officeDocument/2006/relationships/slide" Target="/ppt/slides/slide6.xml" Id="R71d24a4b99584f1f" /><Relationship Type="http://schemas.openxmlformats.org/officeDocument/2006/relationships/slide" Target="/ppt/slides/slide7.xml" Id="R008fa9f645e2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e0d64cd7d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2abbf0e24e5b" /><Relationship Type="http://schemas.openxmlformats.org/officeDocument/2006/relationships/theme" Target="/ppt/slideMasters/theme/theme1.xml" Id="R3920236efaa7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b2abbf0e2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160795d8e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1b0448cf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fb7072e3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c56ae5135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f83ede1fe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c91ea54c9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d6f4693d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sonja@fraregnskap.no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995 900 238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