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15df219ce847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563224c7c40be"/>
  </p:sldMasterIdLst>
  <p:sldIdLst>
    <p:sldId xmlns:r="http://schemas.openxmlformats.org/officeDocument/2006/relationships" id="256" r:id="R0130deb206f842a6"/>
    <p:sldId xmlns:r="http://schemas.openxmlformats.org/officeDocument/2006/relationships" id="257" r:id="R7c1710b8ebc644d9"/>
    <p:sldId xmlns:r="http://schemas.openxmlformats.org/officeDocument/2006/relationships" id="258" r:id="Rcd42545d45f5464e"/>
    <p:sldId xmlns:r="http://schemas.openxmlformats.org/officeDocument/2006/relationships" id="259" r:id="Rcbcb37ca3e6d400b"/>
    <p:sldId xmlns:r="http://schemas.openxmlformats.org/officeDocument/2006/relationships" id="260" r:id="R9d5b2089f53a4d77"/>
    <p:sldId xmlns:r="http://schemas.openxmlformats.org/officeDocument/2006/relationships" id="261" r:id="Rbb4ee4aa04b04b31"/>
    <p:sldId xmlns:r="http://schemas.openxmlformats.org/officeDocument/2006/relationships" id="262" r:id="R0b3f6e9f391140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563224c7c40be" /><Relationship Type="http://schemas.openxmlformats.org/officeDocument/2006/relationships/slide" Target="/ppt/slides/slide1.xml" Id="R0130deb206f842a6" /><Relationship Type="http://schemas.openxmlformats.org/officeDocument/2006/relationships/slide" Target="/ppt/slides/slide2.xml" Id="R7c1710b8ebc644d9" /><Relationship Type="http://schemas.openxmlformats.org/officeDocument/2006/relationships/slide" Target="/ppt/slides/slide3.xml" Id="Rcd42545d45f5464e" /><Relationship Type="http://schemas.openxmlformats.org/officeDocument/2006/relationships/slide" Target="/ppt/slides/slide4.xml" Id="Rcbcb37ca3e6d400b" /><Relationship Type="http://schemas.openxmlformats.org/officeDocument/2006/relationships/slide" Target="/ppt/slides/slide5.xml" Id="R9d5b2089f53a4d77" /><Relationship Type="http://schemas.openxmlformats.org/officeDocument/2006/relationships/slide" Target="/ppt/slides/slide6.xml" Id="Rbb4ee4aa04b04b31" /><Relationship Type="http://schemas.openxmlformats.org/officeDocument/2006/relationships/slide" Target="/ppt/slides/slide7.xml" Id="R0b3f6e9f391140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1f89a6db949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77510efad45f8" /><Relationship Type="http://schemas.openxmlformats.org/officeDocument/2006/relationships/theme" Target="/ppt/slideMasters/theme/theme1.xml" Id="R914170a7834942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277510efad45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c9182a6f146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68465919d44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b9e12eb1341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4951639eb42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5ea83910f49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5f7fd32a148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e38d9a503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RESA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2 972 326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53 998 206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56 696 118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SANDØY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995 918 307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RESA INVEST AS</a:t>
            </a:r>
          </a:p>
        </p:txBody>
      </p:sp>
    </p:spTree>
  </p:cSld>
  <p:clrMapOvr>
    <a:masterClrMapping xmlns:a="http://schemas.openxmlformats.org/drawingml/2006/main"/>
  </p:clrMapOvr>
</p:sld>
</file>