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2272e299084f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360697d14d4413"/>
  </p:sldMasterIdLst>
  <p:sldIdLst>
    <p:sldId xmlns:r="http://schemas.openxmlformats.org/officeDocument/2006/relationships" id="256" r:id="R16d5193b98c54496"/>
    <p:sldId xmlns:r="http://schemas.openxmlformats.org/officeDocument/2006/relationships" id="257" r:id="R83f143f0626148fe"/>
    <p:sldId xmlns:r="http://schemas.openxmlformats.org/officeDocument/2006/relationships" id="258" r:id="Rccba1ef1ea584487"/>
    <p:sldId xmlns:r="http://schemas.openxmlformats.org/officeDocument/2006/relationships" id="259" r:id="R9fc0509807224332"/>
    <p:sldId xmlns:r="http://schemas.openxmlformats.org/officeDocument/2006/relationships" id="260" r:id="R367df2e83bc842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60697d14d4413" /><Relationship Type="http://schemas.openxmlformats.org/officeDocument/2006/relationships/slide" Target="/ppt/slides/slide1.xml" Id="R16d5193b98c54496" /><Relationship Type="http://schemas.openxmlformats.org/officeDocument/2006/relationships/slide" Target="/ppt/slides/slide2.xml" Id="R83f143f0626148fe" /><Relationship Type="http://schemas.openxmlformats.org/officeDocument/2006/relationships/slide" Target="/ppt/slides/slide3.xml" Id="Rccba1ef1ea584487" /><Relationship Type="http://schemas.openxmlformats.org/officeDocument/2006/relationships/slide" Target="/ppt/slides/slide4.xml" Id="R9fc0509807224332" /><Relationship Type="http://schemas.openxmlformats.org/officeDocument/2006/relationships/slide" Target="/ppt/slides/slide5.xml" Id="R367df2e83bc842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a63978f9e48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4dfdba2e9434e" /><Relationship Type="http://schemas.openxmlformats.org/officeDocument/2006/relationships/theme" Target="/ppt/slideMasters/theme/theme1.xml" Id="R9ca23686f5974e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44dfdba2e943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4dc61c38f43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43707ce4f41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8b5daeb484c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513f62ec341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6493f7ec541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BLIM WOOD BAHNEAN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BLIM WOOD BAHNEAN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BLIM WOOD BAHNEAN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BLIM WOOD BAHNEAN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BLIM WOOD BAHNEAN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BLIM WOOD BAHNEAN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Snøhvitvegen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bahnean_il@yahoo.com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995 921 952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BLIM WOOD BAHNEAN</a:t>
            </a:r>
          </a:p>
        </p:txBody>
      </p:sp>
    </p:spTree>
  </p:cSld>
  <p:clrMapOvr>
    <a:masterClrMapping xmlns:a="http://schemas.openxmlformats.org/drawingml/2006/main"/>
  </p:clrMapOvr>
</p:sld>
</file>