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d9fedc0f3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f47b4d00c4b1d"/>
  </p:sldMasterIdLst>
  <p:sldIdLst>
    <p:sldId xmlns:r="http://schemas.openxmlformats.org/officeDocument/2006/relationships" id="256" r:id="R994ba53b248841e7"/>
    <p:sldId xmlns:r="http://schemas.openxmlformats.org/officeDocument/2006/relationships" id="257" r:id="R9918dae9cc4a4256"/>
    <p:sldId xmlns:r="http://schemas.openxmlformats.org/officeDocument/2006/relationships" id="258" r:id="R398e0b5fb9ba4945"/>
    <p:sldId xmlns:r="http://schemas.openxmlformats.org/officeDocument/2006/relationships" id="259" r:id="R293083afdcb648f0"/>
    <p:sldId xmlns:r="http://schemas.openxmlformats.org/officeDocument/2006/relationships" id="260" r:id="Redf40fa6e9004fdb"/>
    <p:sldId xmlns:r="http://schemas.openxmlformats.org/officeDocument/2006/relationships" id="261" r:id="R34b254e40207412b"/>
    <p:sldId xmlns:r="http://schemas.openxmlformats.org/officeDocument/2006/relationships" id="262" r:id="Rd491de7cd5aa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f47b4d00c4b1d" /><Relationship Type="http://schemas.openxmlformats.org/officeDocument/2006/relationships/slide" Target="/ppt/slides/slide1.xml" Id="R994ba53b248841e7" /><Relationship Type="http://schemas.openxmlformats.org/officeDocument/2006/relationships/slide" Target="/ppt/slides/slide2.xml" Id="R9918dae9cc4a4256" /><Relationship Type="http://schemas.openxmlformats.org/officeDocument/2006/relationships/slide" Target="/ppt/slides/slide3.xml" Id="R398e0b5fb9ba4945" /><Relationship Type="http://schemas.openxmlformats.org/officeDocument/2006/relationships/slide" Target="/ppt/slides/slide4.xml" Id="R293083afdcb648f0" /><Relationship Type="http://schemas.openxmlformats.org/officeDocument/2006/relationships/slide" Target="/ppt/slides/slide5.xml" Id="Redf40fa6e9004fdb" /><Relationship Type="http://schemas.openxmlformats.org/officeDocument/2006/relationships/slide" Target="/ppt/slides/slide6.xml" Id="R34b254e40207412b" /><Relationship Type="http://schemas.openxmlformats.org/officeDocument/2006/relationships/slide" Target="/ppt/slides/slide7.xml" Id="Rd491de7cd5aa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351b33197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414b216a437a" /><Relationship Type="http://schemas.openxmlformats.org/officeDocument/2006/relationships/theme" Target="/ppt/slideMasters/theme/theme1.xml" Id="R0eedf464aa3e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f414b216a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72f8609b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773cecc02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72d7f1e7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d19e64d1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4d233b83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42a7f60e43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98a303b36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RUMIN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RUMIN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15 517 145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KVERNMO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995 925 117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RUMIN INVEST AS</a:t>
            </a:r>
          </a:p>
        </p:txBody>
      </p:sp>
    </p:spTree>
  </p:cSld>
  <p:clrMapOvr>
    <a:masterClrMapping xmlns:a="http://schemas.openxmlformats.org/drawingml/2006/main"/>
  </p:clrMapOvr>
</p:sld>
</file>