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cc789630d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f01956f654588"/>
  </p:sldMasterIdLst>
  <p:sldIdLst>
    <p:sldId xmlns:r="http://schemas.openxmlformats.org/officeDocument/2006/relationships" id="256" r:id="R5ae159b0222844e8"/>
    <p:sldId xmlns:r="http://schemas.openxmlformats.org/officeDocument/2006/relationships" id="257" r:id="R1f5e29fa8ef84260"/>
    <p:sldId xmlns:r="http://schemas.openxmlformats.org/officeDocument/2006/relationships" id="258" r:id="R54f12a0ddba9433f"/>
    <p:sldId xmlns:r="http://schemas.openxmlformats.org/officeDocument/2006/relationships" id="259" r:id="Rf1f3257a8f3549ba"/>
    <p:sldId xmlns:r="http://schemas.openxmlformats.org/officeDocument/2006/relationships" id="260" r:id="R5e19777a82ab4f1b"/>
    <p:sldId xmlns:r="http://schemas.openxmlformats.org/officeDocument/2006/relationships" id="261" r:id="R4503adcf27ea465a"/>
    <p:sldId xmlns:r="http://schemas.openxmlformats.org/officeDocument/2006/relationships" id="262" r:id="Rf543f0537774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f01956f654588" /><Relationship Type="http://schemas.openxmlformats.org/officeDocument/2006/relationships/slide" Target="/ppt/slides/slide1.xml" Id="R5ae159b0222844e8" /><Relationship Type="http://schemas.openxmlformats.org/officeDocument/2006/relationships/slide" Target="/ppt/slides/slide2.xml" Id="R1f5e29fa8ef84260" /><Relationship Type="http://schemas.openxmlformats.org/officeDocument/2006/relationships/slide" Target="/ppt/slides/slide3.xml" Id="R54f12a0ddba9433f" /><Relationship Type="http://schemas.openxmlformats.org/officeDocument/2006/relationships/slide" Target="/ppt/slides/slide4.xml" Id="Rf1f3257a8f3549ba" /><Relationship Type="http://schemas.openxmlformats.org/officeDocument/2006/relationships/slide" Target="/ppt/slides/slide5.xml" Id="R5e19777a82ab4f1b" /><Relationship Type="http://schemas.openxmlformats.org/officeDocument/2006/relationships/slide" Target="/ppt/slides/slide6.xml" Id="R4503adcf27ea465a" /><Relationship Type="http://schemas.openxmlformats.org/officeDocument/2006/relationships/slide" Target="/ppt/slides/slide7.xml" Id="Rf543f0537774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15a236684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88fb77944fc8" /><Relationship Type="http://schemas.openxmlformats.org/officeDocument/2006/relationships/theme" Target="/ppt/slideMasters/theme/theme1.xml" Id="Reac55b1f758f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e88fb7794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b467a7760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e0d8e69964c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51f2ba677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40c93585d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2a45f78fe4a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15e7bac6b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0f5e31b59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24 115 315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24 138 518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 Nielsens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995 933 411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