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5553d89b9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8022675904024"/>
  </p:sldMasterIdLst>
  <p:sldIdLst>
    <p:sldId xmlns:r="http://schemas.openxmlformats.org/officeDocument/2006/relationships" id="256" r:id="Re1002b4781274310"/>
    <p:sldId xmlns:r="http://schemas.openxmlformats.org/officeDocument/2006/relationships" id="257" r:id="Rafe45db8cdd64fa5"/>
    <p:sldId xmlns:r="http://schemas.openxmlformats.org/officeDocument/2006/relationships" id="258" r:id="R559034cf5beb44d7"/>
    <p:sldId xmlns:r="http://schemas.openxmlformats.org/officeDocument/2006/relationships" id="259" r:id="R9bfc65c82e654a29"/>
    <p:sldId xmlns:r="http://schemas.openxmlformats.org/officeDocument/2006/relationships" id="260" r:id="R8a3379d5a1734861"/>
    <p:sldId xmlns:r="http://schemas.openxmlformats.org/officeDocument/2006/relationships" id="261" r:id="Rc367a9e7b06f44df"/>
    <p:sldId xmlns:r="http://schemas.openxmlformats.org/officeDocument/2006/relationships" id="262" r:id="R2e4e912403b1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8022675904024" /><Relationship Type="http://schemas.openxmlformats.org/officeDocument/2006/relationships/slide" Target="/ppt/slides/slide1.xml" Id="Re1002b4781274310" /><Relationship Type="http://schemas.openxmlformats.org/officeDocument/2006/relationships/slide" Target="/ppt/slides/slide2.xml" Id="Rafe45db8cdd64fa5" /><Relationship Type="http://schemas.openxmlformats.org/officeDocument/2006/relationships/slide" Target="/ppt/slides/slide3.xml" Id="R559034cf5beb44d7" /><Relationship Type="http://schemas.openxmlformats.org/officeDocument/2006/relationships/slide" Target="/ppt/slides/slide4.xml" Id="R9bfc65c82e654a29" /><Relationship Type="http://schemas.openxmlformats.org/officeDocument/2006/relationships/slide" Target="/ppt/slides/slide5.xml" Id="R8a3379d5a1734861" /><Relationship Type="http://schemas.openxmlformats.org/officeDocument/2006/relationships/slide" Target="/ppt/slides/slide6.xml" Id="Rc367a9e7b06f44df" /><Relationship Type="http://schemas.openxmlformats.org/officeDocument/2006/relationships/slide" Target="/ppt/slides/slide7.xml" Id="R2e4e912403b1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09e2fd515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c9befa4ec4c08" /><Relationship Type="http://schemas.openxmlformats.org/officeDocument/2006/relationships/theme" Target="/ppt/slideMasters/theme/theme1.xml" Id="R62caea2682be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c9befa4ec4c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fe209317d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5eecf9a2d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6062cf2a9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51e522e0a45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500a5f944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d1b535b9b44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fc0a608d5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HARBARN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HARBARN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−17 532 197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255 896 166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281 958 280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 &amp; SØN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 Martinsens 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79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astrup@astrup.no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995 944 057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