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4cc09dc8b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8de446597485a"/>
  </p:sldMasterIdLst>
  <p:sldIdLst>
    <p:sldId xmlns:r="http://schemas.openxmlformats.org/officeDocument/2006/relationships" id="256" r:id="R399cade24eb84672"/>
    <p:sldId xmlns:r="http://schemas.openxmlformats.org/officeDocument/2006/relationships" id="257" r:id="Ref5e84bde386433f"/>
    <p:sldId xmlns:r="http://schemas.openxmlformats.org/officeDocument/2006/relationships" id="258" r:id="R1bc577b0f15d43db"/>
    <p:sldId xmlns:r="http://schemas.openxmlformats.org/officeDocument/2006/relationships" id="259" r:id="Rce605407cb16494d"/>
    <p:sldId xmlns:r="http://schemas.openxmlformats.org/officeDocument/2006/relationships" id="260" r:id="Re535f5a338b745a2"/>
    <p:sldId xmlns:r="http://schemas.openxmlformats.org/officeDocument/2006/relationships" id="261" r:id="Re4bc6ab005cf43d8"/>
    <p:sldId xmlns:r="http://schemas.openxmlformats.org/officeDocument/2006/relationships" id="262" r:id="R6891e1b4ab7d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8de446597485a" /><Relationship Type="http://schemas.openxmlformats.org/officeDocument/2006/relationships/slide" Target="/ppt/slides/slide1.xml" Id="R399cade24eb84672" /><Relationship Type="http://schemas.openxmlformats.org/officeDocument/2006/relationships/slide" Target="/ppt/slides/slide2.xml" Id="Ref5e84bde386433f" /><Relationship Type="http://schemas.openxmlformats.org/officeDocument/2006/relationships/slide" Target="/ppt/slides/slide3.xml" Id="R1bc577b0f15d43db" /><Relationship Type="http://schemas.openxmlformats.org/officeDocument/2006/relationships/slide" Target="/ppt/slides/slide4.xml" Id="Rce605407cb16494d" /><Relationship Type="http://schemas.openxmlformats.org/officeDocument/2006/relationships/slide" Target="/ppt/slides/slide5.xml" Id="Re535f5a338b745a2" /><Relationship Type="http://schemas.openxmlformats.org/officeDocument/2006/relationships/slide" Target="/ppt/slides/slide6.xml" Id="Re4bc6ab005cf43d8" /><Relationship Type="http://schemas.openxmlformats.org/officeDocument/2006/relationships/slide" Target="/ppt/slides/slide7.xml" Id="R6891e1b4ab7d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8e165e470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c7dce5584d45" /><Relationship Type="http://schemas.openxmlformats.org/officeDocument/2006/relationships/theme" Target="/ppt/slideMasters/theme/theme1.xml" Id="R5eb58a297998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bc7dce558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bca0197b1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a74dddeb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c19e11ff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c2482d48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6e4128bbb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536e3c074e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29b803a05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KORK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59 243 647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59 678 064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HORJEN KRISTIN MARIE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Køhler Eiendom AS, Hamneveien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995 963 663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KORK AS</a:t>
            </a:r>
          </a:p>
        </p:txBody>
      </p:sp>
    </p:spTree>
  </p:cSld>
  <p:clrMapOvr>
    <a:masterClrMapping xmlns:a="http://schemas.openxmlformats.org/drawingml/2006/main"/>
  </p:clrMapOvr>
</p:sld>
</file>