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97dca7b9f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146f65f0d4dd1"/>
  </p:sldMasterIdLst>
  <p:sldIdLst>
    <p:sldId xmlns:r="http://schemas.openxmlformats.org/officeDocument/2006/relationships" id="256" r:id="R86f408c46c3d4b04"/>
    <p:sldId xmlns:r="http://schemas.openxmlformats.org/officeDocument/2006/relationships" id="257" r:id="Re2e44929c31f412c"/>
    <p:sldId xmlns:r="http://schemas.openxmlformats.org/officeDocument/2006/relationships" id="258" r:id="R8f18e8911a19439a"/>
    <p:sldId xmlns:r="http://schemas.openxmlformats.org/officeDocument/2006/relationships" id="259" r:id="R0bebffc817d141c0"/>
    <p:sldId xmlns:r="http://schemas.openxmlformats.org/officeDocument/2006/relationships" id="260" r:id="Rc6fbee56f592418b"/>
    <p:sldId xmlns:r="http://schemas.openxmlformats.org/officeDocument/2006/relationships" id="261" r:id="R9c27b9fde3444d69"/>
    <p:sldId xmlns:r="http://schemas.openxmlformats.org/officeDocument/2006/relationships" id="262" r:id="R37302a8183d0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146f65f0d4dd1" /><Relationship Type="http://schemas.openxmlformats.org/officeDocument/2006/relationships/slide" Target="/ppt/slides/slide1.xml" Id="R86f408c46c3d4b04" /><Relationship Type="http://schemas.openxmlformats.org/officeDocument/2006/relationships/slide" Target="/ppt/slides/slide2.xml" Id="Re2e44929c31f412c" /><Relationship Type="http://schemas.openxmlformats.org/officeDocument/2006/relationships/slide" Target="/ppt/slides/slide3.xml" Id="R8f18e8911a19439a" /><Relationship Type="http://schemas.openxmlformats.org/officeDocument/2006/relationships/slide" Target="/ppt/slides/slide4.xml" Id="R0bebffc817d141c0" /><Relationship Type="http://schemas.openxmlformats.org/officeDocument/2006/relationships/slide" Target="/ppt/slides/slide5.xml" Id="Rc6fbee56f592418b" /><Relationship Type="http://schemas.openxmlformats.org/officeDocument/2006/relationships/slide" Target="/ppt/slides/slide6.xml" Id="R9c27b9fde3444d69" /><Relationship Type="http://schemas.openxmlformats.org/officeDocument/2006/relationships/slide" Target="/ppt/slides/slide7.xml" Id="R37302a8183d0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764a93b74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3f2c04064018" /><Relationship Type="http://schemas.openxmlformats.org/officeDocument/2006/relationships/theme" Target="/ppt/slideMasters/theme/theme1.xml" Id="R8e64de1142ff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13f2c0406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9d282c48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86c4a361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a484163a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2bfa0518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6e03c88d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2a4f2d82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ba32313b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ELEKTROKOMPANIET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OTTERHOLM TOMMY ROGER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SIVESINDTAJET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995 974 509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ELEKTROKOMPANIET AS</a:t>
            </a:r>
          </a:p>
        </p:txBody>
      </p:sp>
    </p:spTree>
  </p:cSld>
  <p:clrMapOvr>
    <a:masterClrMapping xmlns:a="http://schemas.openxmlformats.org/drawingml/2006/main"/>
  </p:clrMapOvr>
</p:sld>
</file>