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6e3a4f82a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4f0c9bae64cf5"/>
  </p:sldMasterIdLst>
  <p:sldIdLst>
    <p:sldId xmlns:r="http://schemas.openxmlformats.org/officeDocument/2006/relationships" id="256" r:id="R6c563d49d56640ef"/>
    <p:sldId xmlns:r="http://schemas.openxmlformats.org/officeDocument/2006/relationships" id="257" r:id="R3fc7a15abf534229"/>
    <p:sldId xmlns:r="http://schemas.openxmlformats.org/officeDocument/2006/relationships" id="258" r:id="R065ef557f0434fe4"/>
    <p:sldId xmlns:r="http://schemas.openxmlformats.org/officeDocument/2006/relationships" id="259" r:id="R2cb37d3d434d442b"/>
    <p:sldId xmlns:r="http://schemas.openxmlformats.org/officeDocument/2006/relationships" id="260" r:id="Rfbbec3782a934b60"/>
    <p:sldId xmlns:r="http://schemas.openxmlformats.org/officeDocument/2006/relationships" id="261" r:id="R408f19553a97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4f0c9bae64cf5" /><Relationship Type="http://schemas.openxmlformats.org/officeDocument/2006/relationships/slide" Target="/ppt/slides/slide1.xml" Id="R6c563d49d56640ef" /><Relationship Type="http://schemas.openxmlformats.org/officeDocument/2006/relationships/slide" Target="/ppt/slides/slide2.xml" Id="R3fc7a15abf534229" /><Relationship Type="http://schemas.openxmlformats.org/officeDocument/2006/relationships/slide" Target="/ppt/slides/slide3.xml" Id="R065ef557f0434fe4" /><Relationship Type="http://schemas.openxmlformats.org/officeDocument/2006/relationships/slide" Target="/ppt/slides/slide4.xml" Id="R2cb37d3d434d442b" /><Relationship Type="http://schemas.openxmlformats.org/officeDocument/2006/relationships/slide" Target="/ppt/slides/slide5.xml" Id="Rfbbec3782a934b60" /><Relationship Type="http://schemas.openxmlformats.org/officeDocument/2006/relationships/slide" Target="/ppt/slides/slide6.xml" Id="R408f19553a97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377ba73c2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ae20b66814d73" /><Relationship Type="http://schemas.openxmlformats.org/officeDocument/2006/relationships/theme" Target="/ppt/slideMasters/theme/theme1.xml" Id="R087fc49d1d00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ae20b6681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1cebbcc8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92b7223f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374ef5a7d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240cc3de7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cb96b056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ccef1787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KENNETH SENLAND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KENNETH SENLAND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kenneth.senland@lyse.net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995 982 226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