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29e562574240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36f18321af461f"/>
  </p:sldMasterIdLst>
  <p:sldIdLst>
    <p:sldId xmlns:r="http://schemas.openxmlformats.org/officeDocument/2006/relationships" id="256" r:id="Rb8846f8313304560"/>
    <p:sldId xmlns:r="http://schemas.openxmlformats.org/officeDocument/2006/relationships" id="257" r:id="R38c48eb9447f4e6e"/>
    <p:sldId xmlns:r="http://schemas.openxmlformats.org/officeDocument/2006/relationships" id="258" r:id="R0eedc193665e42d7"/>
    <p:sldId xmlns:r="http://schemas.openxmlformats.org/officeDocument/2006/relationships" id="259" r:id="Rf4c78f3169f145c0"/>
    <p:sldId xmlns:r="http://schemas.openxmlformats.org/officeDocument/2006/relationships" id="260" r:id="Rc4e21cef7c4a45d1"/>
    <p:sldId xmlns:r="http://schemas.openxmlformats.org/officeDocument/2006/relationships" id="261" r:id="R8bbed6ccb04149d1"/>
    <p:sldId xmlns:r="http://schemas.openxmlformats.org/officeDocument/2006/relationships" id="262" r:id="R2cf12435e06444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36f18321af461f" /><Relationship Type="http://schemas.openxmlformats.org/officeDocument/2006/relationships/slide" Target="/ppt/slides/slide1.xml" Id="Rb8846f8313304560" /><Relationship Type="http://schemas.openxmlformats.org/officeDocument/2006/relationships/slide" Target="/ppt/slides/slide2.xml" Id="R38c48eb9447f4e6e" /><Relationship Type="http://schemas.openxmlformats.org/officeDocument/2006/relationships/slide" Target="/ppt/slides/slide3.xml" Id="R0eedc193665e42d7" /><Relationship Type="http://schemas.openxmlformats.org/officeDocument/2006/relationships/slide" Target="/ppt/slides/slide4.xml" Id="Rf4c78f3169f145c0" /><Relationship Type="http://schemas.openxmlformats.org/officeDocument/2006/relationships/slide" Target="/ppt/slides/slide5.xml" Id="Rc4e21cef7c4a45d1" /><Relationship Type="http://schemas.openxmlformats.org/officeDocument/2006/relationships/slide" Target="/ppt/slides/slide6.xml" Id="R8bbed6ccb04149d1" /><Relationship Type="http://schemas.openxmlformats.org/officeDocument/2006/relationships/slide" Target="/ppt/slides/slide7.xml" Id="R2cf12435e06444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ed895f008541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175c6886e4dfc" /><Relationship Type="http://schemas.openxmlformats.org/officeDocument/2006/relationships/theme" Target="/ppt/slideMasters/theme/theme1.xml" Id="Rdfe3c5483e5049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6175c6886e4d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41f457a694b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c67052db64d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7849712d64f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a6991d1194d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77ced990843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ad54d896743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830a00bc94e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REGNSKAPSSENTERET VERDAL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REGNSKAPSSENTERET VERDAL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6 324 790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2 415 806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2 003 677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6 113 740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 ELI HILDE  –  89,9 %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SVEGAARD THOR ÅGE  –  10,1 %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Konsul Moes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995 987 368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