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c60ca4a59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5d5cde4a84d80"/>
  </p:sldMasterIdLst>
  <p:sldIdLst>
    <p:sldId xmlns:r="http://schemas.openxmlformats.org/officeDocument/2006/relationships" id="256" r:id="R184c694af8a2415d"/>
    <p:sldId xmlns:r="http://schemas.openxmlformats.org/officeDocument/2006/relationships" id="257" r:id="R6f3ff0f2a3724951"/>
    <p:sldId xmlns:r="http://schemas.openxmlformats.org/officeDocument/2006/relationships" id="258" r:id="Rdbe358bafc974e78"/>
    <p:sldId xmlns:r="http://schemas.openxmlformats.org/officeDocument/2006/relationships" id="259" r:id="R059d38a8700d476e"/>
    <p:sldId xmlns:r="http://schemas.openxmlformats.org/officeDocument/2006/relationships" id="260" r:id="R744ce1ced70346b6"/>
    <p:sldId xmlns:r="http://schemas.openxmlformats.org/officeDocument/2006/relationships" id="261" r:id="Rdb280267b1cb45b3"/>
    <p:sldId xmlns:r="http://schemas.openxmlformats.org/officeDocument/2006/relationships" id="262" r:id="R6d7f4499ae27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5d5cde4a84d80" /><Relationship Type="http://schemas.openxmlformats.org/officeDocument/2006/relationships/slide" Target="/ppt/slides/slide1.xml" Id="R184c694af8a2415d" /><Relationship Type="http://schemas.openxmlformats.org/officeDocument/2006/relationships/slide" Target="/ppt/slides/slide2.xml" Id="R6f3ff0f2a3724951" /><Relationship Type="http://schemas.openxmlformats.org/officeDocument/2006/relationships/slide" Target="/ppt/slides/slide3.xml" Id="Rdbe358bafc974e78" /><Relationship Type="http://schemas.openxmlformats.org/officeDocument/2006/relationships/slide" Target="/ppt/slides/slide4.xml" Id="R059d38a8700d476e" /><Relationship Type="http://schemas.openxmlformats.org/officeDocument/2006/relationships/slide" Target="/ppt/slides/slide5.xml" Id="R744ce1ced70346b6" /><Relationship Type="http://schemas.openxmlformats.org/officeDocument/2006/relationships/slide" Target="/ppt/slides/slide6.xml" Id="Rdb280267b1cb45b3" /><Relationship Type="http://schemas.openxmlformats.org/officeDocument/2006/relationships/slide" Target="/ppt/slides/slide7.xml" Id="R6d7f4499ae27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baa63be85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4c45c6d2a4c47" /><Relationship Type="http://schemas.openxmlformats.org/officeDocument/2006/relationships/theme" Target="/ppt/slideMasters/theme/theme1.xml" Id="R7fde19a81c8e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4c45c6d2a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4ccb92d90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2be28b43f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6ee6b74e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01c868476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fe314e63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ea560475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a26fa6729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37 020 443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163 781 160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233 925 522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FILIP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AS</a:t>
            </a:r>
          </a:p>
        </p:txBody>
      </p:sp>
    </p:spTree>
  </p:cSld>
  <p:clrMapOvr>
    <a:masterClrMapping xmlns:a="http://schemas.openxmlformats.org/drawingml/2006/main"/>
  </p:clrMapOvr>
</p:sld>
</file>