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75c038416d14d0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21e6e1a916149cc"/>
  </p:sldMasterIdLst>
  <p:sldIdLst>
    <p:sldId xmlns:r="http://schemas.openxmlformats.org/officeDocument/2006/relationships" id="256" r:id="Rf568b51e0a954206"/>
    <p:sldId xmlns:r="http://schemas.openxmlformats.org/officeDocument/2006/relationships" id="257" r:id="R96f5f5a9bc4b4972"/>
    <p:sldId xmlns:r="http://schemas.openxmlformats.org/officeDocument/2006/relationships" id="258" r:id="Rb1b0cd46b92e44ca"/>
    <p:sldId xmlns:r="http://schemas.openxmlformats.org/officeDocument/2006/relationships" id="259" r:id="Rf1d35b326479404e"/>
    <p:sldId xmlns:r="http://schemas.openxmlformats.org/officeDocument/2006/relationships" id="260" r:id="R135b43c659354840"/>
    <p:sldId xmlns:r="http://schemas.openxmlformats.org/officeDocument/2006/relationships" id="261" r:id="R2acde5b875394072"/>
    <p:sldId xmlns:r="http://schemas.openxmlformats.org/officeDocument/2006/relationships" id="262" r:id="R1338327bfff84d5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21e6e1a916149cc" /><Relationship Type="http://schemas.openxmlformats.org/officeDocument/2006/relationships/slide" Target="/ppt/slides/slide1.xml" Id="Rf568b51e0a954206" /><Relationship Type="http://schemas.openxmlformats.org/officeDocument/2006/relationships/slide" Target="/ppt/slides/slide2.xml" Id="R96f5f5a9bc4b4972" /><Relationship Type="http://schemas.openxmlformats.org/officeDocument/2006/relationships/slide" Target="/ppt/slides/slide3.xml" Id="Rb1b0cd46b92e44ca" /><Relationship Type="http://schemas.openxmlformats.org/officeDocument/2006/relationships/slide" Target="/ppt/slides/slide4.xml" Id="Rf1d35b326479404e" /><Relationship Type="http://schemas.openxmlformats.org/officeDocument/2006/relationships/slide" Target="/ppt/slides/slide5.xml" Id="R135b43c659354840" /><Relationship Type="http://schemas.openxmlformats.org/officeDocument/2006/relationships/slide" Target="/ppt/slides/slide6.xml" Id="R2acde5b875394072" /><Relationship Type="http://schemas.openxmlformats.org/officeDocument/2006/relationships/slide" Target="/ppt/slides/slide7.xml" Id="R1338327bfff84d5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3f69c59ebe74c1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5a0d758f994096" /><Relationship Type="http://schemas.openxmlformats.org/officeDocument/2006/relationships/theme" Target="/ppt/slideMasters/theme/theme1.xml" Id="R72a7a768ee51417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e5a0d758f99409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f0726c009b499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e52f12851e428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e91e3ea3ef4d0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da31d581214f8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a54d1fc0c94ce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650d70b623457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7ecd2a30f54e7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PEICO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PEICO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PEICO HOLDING AS ble etablert [år] og holder til i Jessheim.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PEICO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PEICO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PEICO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−71 451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349 557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12 740 988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17 576 987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PEICO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ELISABETH THAULE GUNDERSEN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 GUNDERSEN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PEICO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Slettavegen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2067 Jessheim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995 989 395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PEICO HOLDING AS</a:t>
            </a:r>
          </a:p>
        </p:txBody>
      </p:sp>
    </p:spTree>
  </p:cSld>
  <p:clrMapOvr>
    <a:masterClrMapping xmlns:a="http://schemas.openxmlformats.org/drawingml/2006/main"/>
  </p:clrMapOvr>
</p:sld>
</file>