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7d511e2df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b3b1ae8af4b5a"/>
  </p:sldMasterIdLst>
  <p:sldIdLst>
    <p:sldId xmlns:r="http://schemas.openxmlformats.org/officeDocument/2006/relationships" id="256" r:id="Rae958dff27d84916"/>
    <p:sldId xmlns:r="http://schemas.openxmlformats.org/officeDocument/2006/relationships" id="257" r:id="R5191a314966b4568"/>
    <p:sldId xmlns:r="http://schemas.openxmlformats.org/officeDocument/2006/relationships" id="258" r:id="R97d67d311f874694"/>
    <p:sldId xmlns:r="http://schemas.openxmlformats.org/officeDocument/2006/relationships" id="259" r:id="Rd8d9ab5b36004bcc"/>
    <p:sldId xmlns:r="http://schemas.openxmlformats.org/officeDocument/2006/relationships" id="260" r:id="Rf0d6e8678c4a4062"/>
    <p:sldId xmlns:r="http://schemas.openxmlformats.org/officeDocument/2006/relationships" id="261" r:id="R44d4b7b949e74bab"/>
    <p:sldId xmlns:r="http://schemas.openxmlformats.org/officeDocument/2006/relationships" id="262" r:id="R44696a98eef6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b3b1ae8af4b5a" /><Relationship Type="http://schemas.openxmlformats.org/officeDocument/2006/relationships/slide" Target="/ppt/slides/slide1.xml" Id="Rae958dff27d84916" /><Relationship Type="http://schemas.openxmlformats.org/officeDocument/2006/relationships/slide" Target="/ppt/slides/slide2.xml" Id="R5191a314966b4568" /><Relationship Type="http://schemas.openxmlformats.org/officeDocument/2006/relationships/slide" Target="/ppt/slides/slide3.xml" Id="R97d67d311f874694" /><Relationship Type="http://schemas.openxmlformats.org/officeDocument/2006/relationships/slide" Target="/ppt/slides/slide4.xml" Id="Rd8d9ab5b36004bcc" /><Relationship Type="http://schemas.openxmlformats.org/officeDocument/2006/relationships/slide" Target="/ppt/slides/slide5.xml" Id="Rf0d6e8678c4a4062" /><Relationship Type="http://schemas.openxmlformats.org/officeDocument/2006/relationships/slide" Target="/ppt/slides/slide6.xml" Id="R44d4b7b949e74bab" /><Relationship Type="http://schemas.openxmlformats.org/officeDocument/2006/relationships/slide" Target="/ppt/slides/slide7.xml" Id="R44696a98eef6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d723b83ed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e92b4e9d4b5e" /><Relationship Type="http://schemas.openxmlformats.org/officeDocument/2006/relationships/theme" Target="/ppt/slideMasters/theme/theme1.xml" Id="R8025a4a803ea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9e92b4e9d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fc5cfd61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98c736f2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df4fca85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90667246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75ab9c33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747b905b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686424a9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