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7d5f45450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1954a8eea4a55"/>
  </p:sldMasterIdLst>
  <p:sldIdLst>
    <p:sldId xmlns:r="http://schemas.openxmlformats.org/officeDocument/2006/relationships" id="256" r:id="R8c2337263974437e"/>
    <p:sldId xmlns:r="http://schemas.openxmlformats.org/officeDocument/2006/relationships" id="257" r:id="Rb350cbed1e414455"/>
    <p:sldId xmlns:r="http://schemas.openxmlformats.org/officeDocument/2006/relationships" id="258" r:id="R4f4220d65cf444a8"/>
    <p:sldId xmlns:r="http://schemas.openxmlformats.org/officeDocument/2006/relationships" id="259" r:id="R6bf25b8899ef4afc"/>
    <p:sldId xmlns:r="http://schemas.openxmlformats.org/officeDocument/2006/relationships" id="260" r:id="R78ddc0af3fba4444"/>
    <p:sldId xmlns:r="http://schemas.openxmlformats.org/officeDocument/2006/relationships" id="261" r:id="R8ec1ad95e7794740"/>
    <p:sldId xmlns:r="http://schemas.openxmlformats.org/officeDocument/2006/relationships" id="262" r:id="Rdd045ab32a37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1954a8eea4a55" /><Relationship Type="http://schemas.openxmlformats.org/officeDocument/2006/relationships/slide" Target="/ppt/slides/slide1.xml" Id="R8c2337263974437e" /><Relationship Type="http://schemas.openxmlformats.org/officeDocument/2006/relationships/slide" Target="/ppt/slides/slide2.xml" Id="Rb350cbed1e414455" /><Relationship Type="http://schemas.openxmlformats.org/officeDocument/2006/relationships/slide" Target="/ppt/slides/slide3.xml" Id="R4f4220d65cf444a8" /><Relationship Type="http://schemas.openxmlformats.org/officeDocument/2006/relationships/slide" Target="/ppt/slides/slide4.xml" Id="R6bf25b8899ef4afc" /><Relationship Type="http://schemas.openxmlformats.org/officeDocument/2006/relationships/slide" Target="/ppt/slides/slide5.xml" Id="R78ddc0af3fba4444" /><Relationship Type="http://schemas.openxmlformats.org/officeDocument/2006/relationships/slide" Target="/ppt/slides/slide6.xml" Id="R8ec1ad95e7794740" /><Relationship Type="http://schemas.openxmlformats.org/officeDocument/2006/relationships/slide" Target="/ppt/slides/slide7.xml" Id="Rdd045ab32a37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3b37a40b0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c58d226164553" /><Relationship Type="http://schemas.openxmlformats.org/officeDocument/2006/relationships/theme" Target="/ppt/slideMasters/theme/theme1.xml" Id="R540b641d17c0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c58d22616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e5a381455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c48e9298d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586efc22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b13e62320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89595bbd1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323ba546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c34e1d10b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Nyland, Ekelyveien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geir.nyland@arcticsec.no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