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47694844a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d0e06b28348b3"/>
  </p:sldMasterIdLst>
  <p:sldIdLst>
    <p:sldId xmlns:r="http://schemas.openxmlformats.org/officeDocument/2006/relationships" id="256" r:id="R8b116daf68304fa6"/>
    <p:sldId xmlns:r="http://schemas.openxmlformats.org/officeDocument/2006/relationships" id="257" r:id="Re7a9fe319e1547af"/>
    <p:sldId xmlns:r="http://schemas.openxmlformats.org/officeDocument/2006/relationships" id="258" r:id="R73f4be1053f84bb4"/>
    <p:sldId xmlns:r="http://schemas.openxmlformats.org/officeDocument/2006/relationships" id="259" r:id="R0d94652ca7ad4742"/>
    <p:sldId xmlns:r="http://schemas.openxmlformats.org/officeDocument/2006/relationships" id="260" r:id="R98056ce7da37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d0e06b28348b3" /><Relationship Type="http://schemas.openxmlformats.org/officeDocument/2006/relationships/slide" Target="/ppt/slides/slide1.xml" Id="R8b116daf68304fa6" /><Relationship Type="http://schemas.openxmlformats.org/officeDocument/2006/relationships/slide" Target="/ppt/slides/slide2.xml" Id="Re7a9fe319e1547af" /><Relationship Type="http://schemas.openxmlformats.org/officeDocument/2006/relationships/slide" Target="/ppt/slides/slide3.xml" Id="R73f4be1053f84bb4" /><Relationship Type="http://schemas.openxmlformats.org/officeDocument/2006/relationships/slide" Target="/ppt/slides/slide4.xml" Id="R0d94652ca7ad4742" /><Relationship Type="http://schemas.openxmlformats.org/officeDocument/2006/relationships/slide" Target="/ppt/slides/slide5.xml" Id="R98056ce7da37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283f472ae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519cc23141e1" /><Relationship Type="http://schemas.openxmlformats.org/officeDocument/2006/relationships/theme" Target="/ppt/slideMasters/theme/theme1.xml" Id="Rc89689a3b1cc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b519cc231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f2fa54a2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43dc6dab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eb3b9309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785de180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4e51b5bb9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