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c23191e7a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deb2b69b14956"/>
  </p:sldMasterIdLst>
  <p:sldIdLst>
    <p:sldId xmlns:r="http://schemas.openxmlformats.org/officeDocument/2006/relationships" id="256" r:id="R3c4485fc02574d95"/>
    <p:sldId xmlns:r="http://schemas.openxmlformats.org/officeDocument/2006/relationships" id="257" r:id="Ra297d31ce8d440bb"/>
    <p:sldId xmlns:r="http://schemas.openxmlformats.org/officeDocument/2006/relationships" id="258" r:id="R106f0ca4e0d54b77"/>
    <p:sldId xmlns:r="http://schemas.openxmlformats.org/officeDocument/2006/relationships" id="259" r:id="R5430f1ad6dc44e1f"/>
    <p:sldId xmlns:r="http://schemas.openxmlformats.org/officeDocument/2006/relationships" id="260" r:id="Ra51fac5562b44bcc"/>
    <p:sldId xmlns:r="http://schemas.openxmlformats.org/officeDocument/2006/relationships" id="261" r:id="Ref6df9c3244d4b91"/>
    <p:sldId xmlns:r="http://schemas.openxmlformats.org/officeDocument/2006/relationships" id="262" r:id="R7fbb512e666f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deb2b69b14956" /><Relationship Type="http://schemas.openxmlformats.org/officeDocument/2006/relationships/slide" Target="/ppt/slides/slide1.xml" Id="R3c4485fc02574d95" /><Relationship Type="http://schemas.openxmlformats.org/officeDocument/2006/relationships/slide" Target="/ppt/slides/slide2.xml" Id="Ra297d31ce8d440bb" /><Relationship Type="http://schemas.openxmlformats.org/officeDocument/2006/relationships/slide" Target="/ppt/slides/slide3.xml" Id="R106f0ca4e0d54b77" /><Relationship Type="http://schemas.openxmlformats.org/officeDocument/2006/relationships/slide" Target="/ppt/slides/slide4.xml" Id="R5430f1ad6dc44e1f" /><Relationship Type="http://schemas.openxmlformats.org/officeDocument/2006/relationships/slide" Target="/ppt/slides/slide5.xml" Id="Ra51fac5562b44bcc" /><Relationship Type="http://schemas.openxmlformats.org/officeDocument/2006/relationships/slide" Target="/ppt/slides/slide6.xml" Id="Ref6df9c3244d4b91" /><Relationship Type="http://schemas.openxmlformats.org/officeDocument/2006/relationships/slide" Target="/ppt/slides/slide7.xml" Id="R7fbb512e666f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921d6000c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4db18774487c" /><Relationship Type="http://schemas.openxmlformats.org/officeDocument/2006/relationships/theme" Target="/ppt/slideMasters/theme/theme1.xml" Id="Ra26d66252873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14db18774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e8b5433f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b308f3d0a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1dc82175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48ff5102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b78bc5e9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27f07e03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a54c7ca14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11 182 350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996 012 034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