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418a8e85dc40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1b3f24a119e4a75"/>
  </p:sldMasterIdLst>
  <p:sldIdLst>
    <p:sldId xmlns:r="http://schemas.openxmlformats.org/officeDocument/2006/relationships" id="256" r:id="R8c7aff3ef50a4478"/>
    <p:sldId xmlns:r="http://schemas.openxmlformats.org/officeDocument/2006/relationships" id="257" r:id="Re3a40783c3ff4cd6"/>
    <p:sldId xmlns:r="http://schemas.openxmlformats.org/officeDocument/2006/relationships" id="258" r:id="R0b036cdcea8049da"/>
    <p:sldId xmlns:r="http://schemas.openxmlformats.org/officeDocument/2006/relationships" id="259" r:id="Rd4534f185883431f"/>
    <p:sldId xmlns:r="http://schemas.openxmlformats.org/officeDocument/2006/relationships" id="260" r:id="R7d1257ae33eb40e4"/>
    <p:sldId xmlns:r="http://schemas.openxmlformats.org/officeDocument/2006/relationships" id="261" r:id="Rf693ca049215410a"/>
    <p:sldId xmlns:r="http://schemas.openxmlformats.org/officeDocument/2006/relationships" id="262" r:id="R20c2e5bfb99f4de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3f24a119e4a75" /><Relationship Type="http://schemas.openxmlformats.org/officeDocument/2006/relationships/slide" Target="/ppt/slides/slide1.xml" Id="R8c7aff3ef50a4478" /><Relationship Type="http://schemas.openxmlformats.org/officeDocument/2006/relationships/slide" Target="/ppt/slides/slide2.xml" Id="Re3a40783c3ff4cd6" /><Relationship Type="http://schemas.openxmlformats.org/officeDocument/2006/relationships/slide" Target="/ppt/slides/slide3.xml" Id="R0b036cdcea8049da" /><Relationship Type="http://schemas.openxmlformats.org/officeDocument/2006/relationships/slide" Target="/ppt/slides/slide4.xml" Id="Rd4534f185883431f" /><Relationship Type="http://schemas.openxmlformats.org/officeDocument/2006/relationships/slide" Target="/ppt/slides/slide5.xml" Id="R7d1257ae33eb40e4" /><Relationship Type="http://schemas.openxmlformats.org/officeDocument/2006/relationships/slide" Target="/ppt/slides/slide6.xml" Id="Rf693ca049215410a" /><Relationship Type="http://schemas.openxmlformats.org/officeDocument/2006/relationships/slide" Target="/ppt/slides/slide7.xml" Id="R20c2e5bfb99f4de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e4b13221a44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4e528fc364b95" /><Relationship Type="http://schemas.openxmlformats.org/officeDocument/2006/relationships/theme" Target="/ppt/slideMasters/theme/theme1.xml" Id="Ra003bf935b754d2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84e528fc364b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da6b771de4d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3989e472b54a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3097bfe7543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92baa79744f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08d6a01c674a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c78a732e8841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d23ff19894c7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FAGERTUN INDUSTRIER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FAGERTUN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FAGERTUN INDUSTRIER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FAGERTUN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FAGERTUN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FAGERTUN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6 454 257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FAGERTUN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HOLMEN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FAGERTUN INDUSTRIER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Vilbergveien 211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996 020 347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FAGERTUN INDUSTRIER AS</a:t>
            </a:r>
          </a:p>
        </p:txBody>
      </p:sp>
    </p:spTree>
  </p:cSld>
  <p:clrMapOvr>
    <a:masterClrMapping xmlns:a="http://schemas.openxmlformats.org/drawingml/2006/main"/>
  </p:clrMapOvr>
</p:sld>
</file>