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21bd6a6d5e47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35af477a5a4db5"/>
  </p:sldMasterIdLst>
  <p:sldIdLst>
    <p:sldId xmlns:r="http://schemas.openxmlformats.org/officeDocument/2006/relationships" id="256" r:id="R77f4873a9f9b4849"/>
    <p:sldId xmlns:r="http://schemas.openxmlformats.org/officeDocument/2006/relationships" id="257" r:id="R699fd5ecb4a84ee0"/>
    <p:sldId xmlns:r="http://schemas.openxmlformats.org/officeDocument/2006/relationships" id="258" r:id="Rcafa06073f2144ff"/>
    <p:sldId xmlns:r="http://schemas.openxmlformats.org/officeDocument/2006/relationships" id="259" r:id="R15cf7031b80d450f"/>
    <p:sldId xmlns:r="http://schemas.openxmlformats.org/officeDocument/2006/relationships" id="260" r:id="Rac4f8b5e8391470d"/>
    <p:sldId xmlns:r="http://schemas.openxmlformats.org/officeDocument/2006/relationships" id="261" r:id="Ra38657fc4e1047fa"/>
    <p:sldId xmlns:r="http://schemas.openxmlformats.org/officeDocument/2006/relationships" id="262" r:id="R5625af19e82e4f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35af477a5a4db5" /><Relationship Type="http://schemas.openxmlformats.org/officeDocument/2006/relationships/slide" Target="/ppt/slides/slide1.xml" Id="R77f4873a9f9b4849" /><Relationship Type="http://schemas.openxmlformats.org/officeDocument/2006/relationships/slide" Target="/ppt/slides/slide2.xml" Id="R699fd5ecb4a84ee0" /><Relationship Type="http://schemas.openxmlformats.org/officeDocument/2006/relationships/slide" Target="/ppt/slides/slide3.xml" Id="Rcafa06073f2144ff" /><Relationship Type="http://schemas.openxmlformats.org/officeDocument/2006/relationships/slide" Target="/ppt/slides/slide4.xml" Id="R15cf7031b80d450f" /><Relationship Type="http://schemas.openxmlformats.org/officeDocument/2006/relationships/slide" Target="/ppt/slides/slide5.xml" Id="Rac4f8b5e8391470d" /><Relationship Type="http://schemas.openxmlformats.org/officeDocument/2006/relationships/slide" Target="/ppt/slides/slide6.xml" Id="Ra38657fc4e1047fa" /><Relationship Type="http://schemas.openxmlformats.org/officeDocument/2006/relationships/slide" Target="/ppt/slides/slide7.xml" Id="R5625af19e82e4f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1bb745e7b841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da4a93ad8444e" /><Relationship Type="http://schemas.openxmlformats.org/officeDocument/2006/relationships/theme" Target="/ppt/slideMasters/theme/theme1.xml" Id="Rc2b343d9f35746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dda4a93ad844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869cdcd6d4a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80123b7ea49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59011304443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1f2de4d224e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9fadcc3e042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9bce6e0c046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20a6e3ad146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ROMERIKE KLIMASERVICE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KLIMASERVICE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ROMERIKE KLIMASERVICE AS ble etablert [år] og holder til i Eidsvoll Verk.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KLIMASERVICE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KLIMASERVICE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KLIMASERVICE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6 795 048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−250 272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−151 755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3 735 427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4 771 647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KLIMASERVICE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HOFSETH ARILD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HOFSETH ADRIAN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KLIMASERVICE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Skomakerbakken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2074 Eidsvoll Verk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arild@romerikeklimaservice.no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www.romerikeklimaservice.no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996 025 209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KLIMASERVICE AS</a:t>
            </a:r>
          </a:p>
        </p:txBody>
      </p:sp>
    </p:spTree>
  </p:cSld>
  <p:clrMapOvr>
    <a:masterClrMapping xmlns:a="http://schemas.openxmlformats.org/drawingml/2006/main"/>
  </p:clrMapOvr>
</p:sld>
</file>