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2cf02d24f546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74396962d54145"/>
  </p:sldMasterIdLst>
  <p:sldIdLst>
    <p:sldId xmlns:r="http://schemas.openxmlformats.org/officeDocument/2006/relationships" id="256" r:id="Rcb24cfc0c5094e12"/>
    <p:sldId xmlns:r="http://schemas.openxmlformats.org/officeDocument/2006/relationships" id="257" r:id="R4c9ae6adf16443ca"/>
    <p:sldId xmlns:r="http://schemas.openxmlformats.org/officeDocument/2006/relationships" id="258" r:id="R34088c01b29c42f2"/>
    <p:sldId xmlns:r="http://schemas.openxmlformats.org/officeDocument/2006/relationships" id="259" r:id="R9468aa0f08ff4388"/>
    <p:sldId xmlns:r="http://schemas.openxmlformats.org/officeDocument/2006/relationships" id="260" r:id="R66cf00e461b94750"/>
    <p:sldId xmlns:r="http://schemas.openxmlformats.org/officeDocument/2006/relationships" id="261" r:id="R1c2b1f579ef94bfa"/>
    <p:sldId xmlns:r="http://schemas.openxmlformats.org/officeDocument/2006/relationships" id="262" r:id="R12a34248864244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4396962d54145" /><Relationship Type="http://schemas.openxmlformats.org/officeDocument/2006/relationships/slide" Target="/ppt/slides/slide1.xml" Id="Rcb24cfc0c5094e12" /><Relationship Type="http://schemas.openxmlformats.org/officeDocument/2006/relationships/slide" Target="/ppt/slides/slide2.xml" Id="R4c9ae6adf16443ca" /><Relationship Type="http://schemas.openxmlformats.org/officeDocument/2006/relationships/slide" Target="/ppt/slides/slide3.xml" Id="R34088c01b29c42f2" /><Relationship Type="http://schemas.openxmlformats.org/officeDocument/2006/relationships/slide" Target="/ppt/slides/slide4.xml" Id="R9468aa0f08ff4388" /><Relationship Type="http://schemas.openxmlformats.org/officeDocument/2006/relationships/slide" Target="/ppt/slides/slide5.xml" Id="R66cf00e461b94750" /><Relationship Type="http://schemas.openxmlformats.org/officeDocument/2006/relationships/slide" Target="/ppt/slides/slide6.xml" Id="R1c2b1f579ef94bfa" /><Relationship Type="http://schemas.openxmlformats.org/officeDocument/2006/relationships/slide" Target="/ppt/slides/slide7.xml" Id="R12a34248864244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7758ba22d4f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c5bb5da92438c" /><Relationship Type="http://schemas.openxmlformats.org/officeDocument/2006/relationships/theme" Target="/ppt/slideMasters/theme/theme1.xml" Id="R6b8ed440ed6d48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6c5bb5da9243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a74a742244b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e3fa29cbf40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2142a3c2440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59f4fbe5a47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b493437f543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697fd0cb94a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c47df947943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Ø.I.HOLDING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Ø.I.HOLDING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Ø.I.HOLDING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Ø.I.HOLDING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Ø.I.HOLDING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Ø.I.HOLDING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1 280 953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3 319 959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Ø.I.HOLDING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ØIVIND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Ø.I.HOLDING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Kalkveien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oivindiversen@live.no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996 032 884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Ø.I.HOLDING AS</a:t>
            </a:r>
          </a:p>
        </p:txBody>
      </p:sp>
    </p:spTree>
  </p:cSld>
  <p:clrMapOvr>
    <a:masterClrMapping xmlns:a="http://schemas.openxmlformats.org/drawingml/2006/main"/>
  </p:clrMapOvr>
</p:sld>
</file>