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caf6e5cca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5ccf02f44488b"/>
  </p:sldMasterIdLst>
  <p:sldIdLst>
    <p:sldId xmlns:r="http://schemas.openxmlformats.org/officeDocument/2006/relationships" id="256" r:id="R7e19574de9dd4e45"/>
    <p:sldId xmlns:r="http://schemas.openxmlformats.org/officeDocument/2006/relationships" id="257" r:id="Ra204ed1c2d52472f"/>
    <p:sldId xmlns:r="http://schemas.openxmlformats.org/officeDocument/2006/relationships" id="258" r:id="R596626d506f84d11"/>
    <p:sldId xmlns:r="http://schemas.openxmlformats.org/officeDocument/2006/relationships" id="259" r:id="Rddf2d7b3cb454d9b"/>
    <p:sldId xmlns:r="http://schemas.openxmlformats.org/officeDocument/2006/relationships" id="260" r:id="R547ad8d19e31441b"/>
    <p:sldId xmlns:r="http://schemas.openxmlformats.org/officeDocument/2006/relationships" id="261" r:id="Re5743ded0f2e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5ccf02f44488b" /><Relationship Type="http://schemas.openxmlformats.org/officeDocument/2006/relationships/slide" Target="/ppt/slides/slide1.xml" Id="R7e19574de9dd4e45" /><Relationship Type="http://schemas.openxmlformats.org/officeDocument/2006/relationships/slide" Target="/ppt/slides/slide2.xml" Id="Ra204ed1c2d52472f" /><Relationship Type="http://schemas.openxmlformats.org/officeDocument/2006/relationships/slide" Target="/ppt/slides/slide3.xml" Id="R596626d506f84d11" /><Relationship Type="http://schemas.openxmlformats.org/officeDocument/2006/relationships/slide" Target="/ppt/slides/slide4.xml" Id="Rddf2d7b3cb454d9b" /><Relationship Type="http://schemas.openxmlformats.org/officeDocument/2006/relationships/slide" Target="/ppt/slides/slide5.xml" Id="R547ad8d19e31441b" /><Relationship Type="http://schemas.openxmlformats.org/officeDocument/2006/relationships/slide" Target="/ppt/slides/slide6.xml" Id="Re5743ded0f2e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6a1619047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68dd56d54225" /><Relationship Type="http://schemas.openxmlformats.org/officeDocument/2006/relationships/theme" Target="/ppt/slideMasters/theme/theme1.xml" Id="R789ceaf39d0d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a68dd56d5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e217bcd6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8022025c4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435713e72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0362a60c2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d887d076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35a913a0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ÅSMUND HAMMERSTAD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HAMMERSTAD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HAMMERSTAD STATSAUTORISERT REVISOR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HAMMERSTAD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HAMMERSTAD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HAMMERSTAD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1 722 661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HAMMERSTAD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Hallingstadveien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hammerstad-revisjon@outlook.com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996 035 999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ÅSMUND HAMMERSTAD STATSAUTORISERT REVISOR</a:t>
            </a:r>
          </a:p>
        </p:txBody>
      </p:sp>
    </p:spTree>
  </p:cSld>
  <p:clrMapOvr>
    <a:masterClrMapping xmlns:a="http://schemas.openxmlformats.org/drawingml/2006/main"/>
  </p:clrMapOvr>
</p:sld>
</file>