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fd181def4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50a9200e64aea"/>
  </p:sldMasterIdLst>
  <p:sldIdLst>
    <p:sldId xmlns:r="http://schemas.openxmlformats.org/officeDocument/2006/relationships" id="256" r:id="R43a485b94bf24f04"/>
    <p:sldId xmlns:r="http://schemas.openxmlformats.org/officeDocument/2006/relationships" id="257" r:id="R1cf550fcf6a448fc"/>
    <p:sldId xmlns:r="http://schemas.openxmlformats.org/officeDocument/2006/relationships" id="258" r:id="R1ff1800712ba4cc0"/>
    <p:sldId xmlns:r="http://schemas.openxmlformats.org/officeDocument/2006/relationships" id="259" r:id="R0c1c94e268364edb"/>
    <p:sldId xmlns:r="http://schemas.openxmlformats.org/officeDocument/2006/relationships" id="260" r:id="R4a6293cef549456b"/>
    <p:sldId xmlns:r="http://schemas.openxmlformats.org/officeDocument/2006/relationships" id="261" r:id="R72e04f60e21c4280"/>
    <p:sldId xmlns:r="http://schemas.openxmlformats.org/officeDocument/2006/relationships" id="262" r:id="R157889f4b046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50a9200e64aea" /><Relationship Type="http://schemas.openxmlformats.org/officeDocument/2006/relationships/slide" Target="/ppt/slides/slide1.xml" Id="R43a485b94bf24f04" /><Relationship Type="http://schemas.openxmlformats.org/officeDocument/2006/relationships/slide" Target="/ppt/slides/slide2.xml" Id="R1cf550fcf6a448fc" /><Relationship Type="http://schemas.openxmlformats.org/officeDocument/2006/relationships/slide" Target="/ppt/slides/slide3.xml" Id="R1ff1800712ba4cc0" /><Relationship Type="http://schemas.openxmlformats.org/officeDocument/2006/relationships/slide" Target="/ppt/slides/slide4.xml" Id="R0c1c94e268364edb" /><Relationship Type="http://schemas.openxmlformats.org/officeDocument/2006/relationships/slide" Target="/ppt/slides/slide5.xml" Id="R4a6293cef549456b" /><Relationship Type="http://schemas.openxmlformats.org/officeDocument/2006/relationships/slide" Target="/ppt/slides/slide6.xml" Id="R72e04f60e21c4280" /><Relationship Type="http://schemas.openxmlformats.org/officeDocument/2006/relationships/slide" Target="/ppt/slides/slide7.xml" Id="R157889f4b046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5feb989fb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774c16834c7d" /><Relationship Type="http://schemas.openxmlformats.org/officeDocument/2006/relationships/theme" Target="/ppt/slideMasters/theme/theme1.xml" Id="Rf50be2d25e32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e774c1683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f716f46a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d88381c9a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ec8e269b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e279c67c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cb931c3d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9df53cb8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ee5830044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&amp; ENØK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&amp; ENØK PARTNER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18 405 283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13 511 514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LISSI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996 048 616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ENØK PARTNER AS</a:t>
            </a:r>
          </a:p>
        </p:txBody>
      </p:sp>
    </p:spTree>
  </p:cSld>
  <p:clrMapOvr>
    <a:masterClrMapping xmlns:a="http://schemas.openxmlformats.org/drawingml/2006/main"/>
  </p:clrMapOvr>
</p:sld>
</file>