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54007dde8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aeb1886714516"/>
  </p:sldMasterIdLst>
  <p:sldIdLst>
    <p:sldId xmlns:r="http://schemas.openxmlformats.org/officeDocument/2006/relationships" id="256" r:id="R24a2927ddc4b43e4"/>
    <p:sldId xmlns:r="http://schemas.openxmlformats.org/officeDocument/2006/relationships" id="257" r:id="R80c9ba0d9f774285"/>
    <p:sldId xmlns:r="http://schemas.openxmlformats.org/officeDocument/2006/relationships" id="258" r:id="R2b05c9b992c941cf"/>
    <p:sldId xmlns:r="http://schemas.openxmlformats.org/officeDocument/2006/relationships" id="259" r:id="Re52a1d980d4e4bdf"/>
    <p:sldId xmlns:r="http://schemas.openxmlformats.org/officeDocument/2006/relationships" id="260" r:id="R24a8ae9244f74993"/>
    <p:sldId xmlns:r="http://schemas.openxmlformats.org/officeDocument/2006/relationships" id="261" r:id="Rb8c4102d3c404beb"/>
    <p:sldId xmlns:r="http://schemas.openxmlformats.org/officeDocument/2006/relationships" id="262" r:id="R3a2249fac9ea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aeb1886714516" /><Relationship Type="http://schemas.openxmlformats.org/officeDocument/2006/relationships/slide" Target="/ppt/slides/slide1.xml" Id="R24a2927ddc4b43e4" /><Relationship Type="http://schemas.openxmlformats.org/officeDocument/2006/relationships/slide" Target="/ppt/slides/slide2.xml" Id="R80c9ba0d9f774285" /><Relationship Type="http://schemas.openxmlformats.org/officeDocument/2006/relationships/slide" Target="/ppt/slides/slide3.xml" Id="R2b05c9b992c941cf" /><Relationship Type="http://schemas.openxmlformats.org/officeDocument/2006/relationships/slide" Target="/ppt/slides/slide4.xml" Id="Re52a1d980d4e4bdf" /><Relationship Type="http://schemas.openxmlformats.org/officeDocument/2006/relationships/slide" Target="/ppt/slides/slide5.xml" Id="R24a8ae9244f74993" /><Relationship Type="http://schemas.openxmlformats.org/officeDocument/2006/relationships/slide" Target="/ppt/slides/slide6.xml" Id="Rb8c4102d3c404beb" /><Relationship Type="http://schemas.openxmlformats.org/officeDocument/2006/relationships/slide" Target="/ppt/slides/slide7.xml" Id="R3a2249fac9ea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5d3ba6f86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52e41f74443b" /><Relationship Type="http://schemas.openxmlformats.org/officeDocument/2006/relationships/theme" Target="/ppt/slideMasters/theme/theme1.xml" Id="Re8155f70cdb9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e52e41f74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3aa74622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10d11103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53070535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e03a926e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8b165e96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d86b6991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4b944fe9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FRIGAARD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FRIGAARD PROPERTY GROUP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704 211 000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FPG INVEST AS  –  84,8 %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METACON HOLDING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LONGFARM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OVRE INVEST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Sandesundsveien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996 056 279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PROPERTY GROUP AS</a:t>
            </a:r>
          </a:p>
        </p:txBody>
      </p:sp>
    </p:spTree>
  </p:cSld>
  <p:clrMapOvr>
    <a:masterClrMapping xmlns:a="http://schemas.openxmlformats.org/drawingml/2006/main"/>
  </p:clrMapOvr>
</p:sld>
</file>