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8748b9af4e4e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d4c658bc3643ad"/>
  </p:sldMasterIdLst>
  <p:sldIdLst>
    <p:sldId xmlns:r="http://schemas.openxmlformats.org/officeDocument/2006/relationships" id="256" r:id="Rfbe4f13e03194323"/>
    <p:sldId xmlns:r="http://schemas.openxmlformats.org/officeDocument/2006/relationships" id="257" r:id="Rd99085b23be64745"/>
    <p:sldId xmlns:r="http://schemas.openxmlformats.org/officeDocument/2006/relationships" id="258" r:id="R75a20b57b35f4fb0"/>
    <p:sldId xmlns:r="http://schemas.openxmlformats.org/officeDocument/2006/relationships" id="259" r:id="Ra72825590a004e1d"/>
    <p:sldId xmlns:r="http://schemas.openxmlformats.org/officeDocument/2006/relationships" id="260" r:id="R942b20cd354c483e"/>
    <p:sldId xmlns:r="http://schemas.openxmlformats.org/officeDocument/2006/relationships" id="261" r:id="R51922b1e06774df6"/>
    <p:sldId xmlns:r="http://schemas.openxmlformats.org/officeDocument/2006/relationships" id="262" r:id="R55ab0cd710d144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d4c658bc3643ad" /><Relationship Type="http://schemas.openxmlformats.org/officeDocument/2006/relationships/slide" Target="/ppt/slides/slide1.xml" Id="Rfbe4f13e03194323" /><Relationship Type="http://schemas.openxmlformats.org/officeDocument/2006/relationships/slide" Target="/ppt/slides/slide2.xml" Id="Rd99085b23be64745" /><Relationship Type="http://schemas.openxmlformats.org/officeDocument/2006/relationships/slide" Target="/ppt/slides/slide3.xml" Id="R75a20b57b35f4fb0" /><Relationship Type="http://schemas.openxmlformats.org/officeDocument/2006/relationships/slide" Target="/ppt/slides/slide4.xml" Id="Ra72825590a004e1d" /><Relationship Type="http://schemas.openxmlformats.org/officeDocument/2006/relationships/slide" Target="/ppt/slides/slide5.xml" Id="R942b20cd354c483e" /><Relationship Type="http://schemas.openxmlformats.org/officeDocument/2006/relationships/slide" Target="/ppt/slides/slide6.xml" Id="R51922b1e06774df6" /><Relationship Type="http://schemas.openxmlformats.org/officeDocument/2006/relationships/slide" Target="/ppt/slides/slide7.xml" Id="R55ab0cd710d144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7ef732334e4e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7a25abe434a53" /><Relationship Type="http://schemas.openxmlformats.org/officeDocument/2006/relationships/theme" Target="/ppt/slideMasters/theme/theme1.xml" Id="R736e3ccb7c314e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c7a25abe434a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1589da79a4a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c54dcabab44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5a19ebbfe45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e0d99da8742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6d22582ed47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271c1b6e448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f1fb2aeb64f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KURT JÅSUND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KURT JÅSUND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KURT JÅSUND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KURT JÅSUND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KURT JÅSUND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KURT JÅSUND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5 514 867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6 523 133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6 528 741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KURT JÅSUND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KURT JARLE JÅSUND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KURT JÅSUND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Vålandsgata 12A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996 065 189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KURT JÅSUND INVEST AS</a:t>
            </a:r>
          </a:p>
        </p:txBody>
      </p:sp>
    </p:spTree>
  </p:cSld>
  <p:clrMapOvr>
    <a:masterClrMapping xmlns:a="http://schemas.openxmlformats.org/drawingml/2006/main"/>
  </p:clrMapOvr>
</p:sld>
</file>