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5a1e831a6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1de5d410f4ce1"/>
  </p:sldMasterIdLst>
  <p:sldIdLst>
    <p:sldId xmlns:r="http://schemas.openxmlformats.org/officeDocument/2006/relationships" id="256" r:id="R84b1973b3f3d421d"/>
    <p:sldId xmlns:r="http://schemas.openxmlformats.org/officeDocument/2006/relationships" id="257" r:id="R2511c06861424d26"/>
    <p:sldId xmlns:r="http://schemas.openxmlformats.org/officeDocument/2006/relationships" id="258" r:id="Rd02aa1a289cc4083"/>
    <p:sldId xmlns:r="http://schemas.openxmlformats.org/officeDocument/2006/relationships" id="259" r:id="R9ecc5c4370a9496d"/>
    <p:sldId xmlns:r="http://schemas.openxmlformats.org/officeDocument/2006/relationships" id="260" r:id="Rb996bb06cd144e22"/>
    <p:sldId xmlns:r="http://schemas.openxmlformats.org/officeDocument/2006/relationships" id="261" r:id="Rf2f6b39fb3d245fc"/>
    <p:sldId xmlns:r="http://schemas.openxmlformats.org/officeDocument/2006/relationships" id="262" r:id="R0c94ac00d170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1de5d410f4ce1" /><Relationship Type="http://schemas.openxmlformats.org/officeDocument/2006/relationships/slide" Target="/ppt/slides/slide1.xml" Id="R84b1973b3f3d421d" /><Relationship Type="http://schemas.openxmlformats.org/officeDocument/2006/relationships/slide" Target="/ppt/slides/slide2.xml" Id="R2511c06861424d26" /><Relationship Type="http://schemas.openxmlformats.org/officeDocument/2006/relationships/slide" Target="/ppt/slides/slide3.xml" Id="Rd02aa1a289cc4083" /><Relationship Type="http://schemas.openxmlformats.org/officeDocument/2006/relationships/slide" Target="/ppt/slides/slide4.xml" Id="R9ecc5c4370a9496d" /><Relationship Type="http://schemas.openxmlformats.org/officeDocument/2006/relationships/slide" Target="/ppt/slides/slide5.xml" Id="Rb996bb06cd144e22" /><Relationship Type="http://schemas.openxmlformats.org/officeDocument/2006/relationships/slide" Target="/ppt/slides/slide6.xml" Id="Rf2f6b39fb3d245fc" /><Relationship Type="http://schemas.openxmlformats.org/officeDocument/2006/relationships/slide" Target="/ppt/slides/slide7.xml" Id="R0c94ac00d170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fe9e79661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b58100aa49d2" /><Relationship Type="http://schemas.openxmlformats.org/officeDocument/2006/relationships/theme" Target="/ppt/slideMasters/theme/theme1.xml" Id="R22f6772689a8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7b58100aa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9b4ffde2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a6266acd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a3c5a7e0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794d0bef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d3bf8c40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0e7ecd3e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ccdb5631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