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b43200357d49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bafe9bf2d4829"/>
  </p:sldMasterIdLst>
  <p:sldIdLst>
    <p:sldId xmlns:r="http://schemas.openxmlformats.org/officeDocument/2006/relationships" id="256" r:id="R6b454fda249c4b3f"/>
    <p:sldId xmlns:r="http://schemas.openxmlformats.org/officeDocument/2006/relationships" id="257" r:id="Rd71174e32ff4420a"/>
    <p:sldId xmlns:r="http://schemas.openxmlformats.org/officeDocument/2006/relationships" id="258" r:id="R0f8d9c5d6f98406f"/>
    <p:sldId xmlns:r="http://schemas.openxmlformats.org/officeDocument/2006/relationships" id="259" r:id="Rabb38d7dfb06482a"/>
    <p:sldId xmlns:r="http://schemas.openxmlformats.org/officeDocument/2006/relationships" id="260" r:id="R13618dd5cd3742b4"/>
    <p:sldId xmlns:r="http://schemas.openxmlformats.org/officeDocument/2006/relationships" id="261" r:id="R030f0b24ff754cab"/>
    <p:sldId xmlns:r="http://schemas.openxmlformats.org/officeDocument/2006/relationships" id="262" r:id="R8349f7286323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bafe9bf2d4829" /><Relationship Type="http://schemas.openxmlformats.org/officeDocument/2006/relationships/slide" Target="/ppt/slides/slide1.xml" Id="R6b454fda249c4b3f" /><Relationship Type="http://schemas.openxmlformats.org/officeDocument/2006/relationships/slide" Target="/ppt/slides/slide2.xml" Id="Rd71174e32ff4420a" /><Relationship Type="http://schemas.openxmlformats.org/officeDocument/2006/relationships/slide" Target="/ppt/slides/slide3.xml" Id="R0f8d9c5d6f98406f" /><Relationship Type="http://schemas.openxmlformats.org/officeDocument/2006/relationships/slide" Target="/ppt/slides/slide4.xml" Id="Rabb38d7dfb06482a" /><Relationship Type="http://schemas.openxmlformats.org/officeDocument/2006/relationships/slide" Target="/ppt/slides/slide5.xml" Id="R13618dd5cd3742b4" /><Relationship Type="http://schemas.openxmlformats.org/officeDocument/2006/relationships/slide" Target="/ppt/slides/slide6.xml" Id="R030f0b24ff754cab" /><Relationship Type="http://schemas.openxmlformats.org/officeDocument/2006/relationships/slide" Target="/ppt/slides/slide7.xml" Id="R8349f7286323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a9bd2c84a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2f77be0ef4754" /><Relationship Type="http://schemas.openxmlformats.org/officeDocument/2006/relationships/theme" Target="/ppt/slideMasters/theme/theme1.xml" Id="R7111d03eadf6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32f77be0ef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3f70978104c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9a553be034e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c3cafa3e7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9122c5d51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7c15cbac346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405c818ce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9bed515f24d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ATELLA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533 555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FANDANGO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IRF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Sannergata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info@atella.org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www.atella.org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996 078 485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ATELLA AS</a:t>
            </a:r>
          </a:p>
        </p:txBody>
      </p:sp>
    </p:spTree>
  </p:cSld>
  <p:clrMapOvr>
    <a:masterClrMapping xmlns:a="http://schemas.openxmlformats.org/drawingml/2006/main"/>
  </p:clrMapOvr>
</p:sld>
</file>