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1e2cd752894c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ee2ce0592943d4"/>
  </p:sldMasterIdLst>
  <p:sldIdLst>
    <p:sldId xmlns:r="http://schemas.openxmlformats.org/officeDocument/2006/relationships" id="256" r:id="R4aa106fe73264b80"/>
    <p:sldId xmlns:r="http://schemas.openxmlformats.org/officeDocument/2006/relationships" id="257" r:id="R4b8b897572f94d31"/>
    <p:sldId xmlns:r="http://schemas.openxmlformats.org/officeDocument/2006/relationships" id="258" r:id="R458af9d5812e4fad"/>
    <p:sldId xmlns:r="http://schemas.openxmlformats.org/officeDocument/2006/relationships" id="259" r:id="Red84fc2ffee24258"/>
    <p:sldId xmlns:r="http://schemas.openxmlformats.org/officeDocument/2006/relationships" id="260" r:id="R1a8b60282dca496b"/>
    <p:sldId xmlns:r="http://schemas.openxmlformats.org/officeDocument/2006/relationships" id="261" r:id="R6fcf218723074ed6"/>
    <p:sldId xmlns:r="http://schemas.openxmlformats.org/officeDocument/2006/relationships" id="262" r:id="R6ad566071da140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ee2ce0592943d4" /><Relationship Type="http://schemas.openxmlformats.org/officeDocument/2006/relationships/slide" Target="/ppt/slides/slide1.xml" Id="R4aa106fe73264b80" /><Relationship Type="http://schemas.openxmlformats.org/officeDocument/2006/relationships/slide" Target="/ppt/slides/slide2.xml" Id="R4b8b897572f94d31" /><Relationship Type="http://schemas.openxmlformats.org/officeDocument/2006/relationships/slide" Target="/ppt/slides/slide3.xml" Id="R458af9d5812e4fad" /><Relationship Type="http://schemas.openxmlformats.org/officeDocument/2006/relationships/slide" Target="/ppt/slides/slide4.xml" Id="Red84fc2ffee24258" /><Relationship Type="http://schemas.openxmlformats.org/officeDocument/2006/relationships/slide" Target="/ppt/slides/slide5.xml" Id="R1a8b60282dca496b" /><Relationship Type="http://schemas.openxmlformats.org/officeDocument/2006/relationships/slide" Target="/ppt/slides/slide6.xml" Id="R6fcf218723074ed6" /><Relationship Type="http://schemas.openxmlformats.org/officeDocument/2006/relationships/slide" Target="/ppt/slides/slide7.xml" Id="R6ad566071da140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cc764f74444d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c848ce5e44f29" /><Relationship Type="http://schemas.openxmlformats.org/officeDocument/2006/relationships/theme" Target="/ppt/slideMasters/theme/theme1.xml" Id="R30e9727276c143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7c848ce5e44f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9dacde5d747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49f2c0d1240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7dc6deecb43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16c152fbe4c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7333673b546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855f15c1d40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0408cbad540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ELEKTRIKER 1 SANDNES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ELEKTRIKER 1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ELEKTRIKER 1 SANDNES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ELEKTRIKER 1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ELEKTRIKER 1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ELEKTRIKER 1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66 610 603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5 923 564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4 658 228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4 943 451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23 265 458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ELEKTRIKER 1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AAMODT INVEST AS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VIKESÅ INVEST AS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THORE W. LARSSEN INVEST AS  –  14,4 %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KJELL'S OCTOPUS INVEST AS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OSELAND HELGE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TANCHE-LARSEN MORTEN-ANDR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ELEKTRIKER 1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996 086 283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ELEKTRIKER 1 SANDNES AS</a:t>
            </a:r>
          </a:p>
        </p:txBody>
      </p:sp>
    </p:spTree>
  </p:cSld>
  <p:clrMapOvr>
    <a:masterClrMapping xmlns:a="http://schemas.openxmlformats.org/drawingml/2006/main"/>
  </p:clrMapOvr>
</p:sld>
</file>