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133c834ce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b6e3416de4fc2"/>
  </p:sldMasterIdLst>
  <p:sldIdLst>
    <p:sldId xmlns:r="http://schemas.openxmlformats.org/officeDocument/2006/relationships" id="256" r:id="Rf1fca6aa8a254ea2"/>
    <p:sldId xmlns:r="http://schemas.openxmlformats.org/officeDocument/2006/relationships" id="257" r:id="Rd7385a6d0da04900"/>
    <p:sldId xmlns:r="http://schemas.openxmlformats.org/officeDocument/2006/relationships" id="258" r:id="R0226a563d281446d"/>
    <p:sldId xmlns:r="http://schemas.openxmlformats.org/officeDocument/2006/relationships" id="259" r:id="Racc1b5f3a96b4fa0"/>
    <p:sldId xmlns:r="http://schemas.openxmlformats.org/officeDocument/2006/relationships" id="260" r:id="R439d3d2348994ae9"/>
    <p:sldId xmlns:r="http://schemas.openxmlformats.org/officeDocument/2006/relationships" id="261" r:id="R9fd78b3f6d0b46ef"/>
    <p:sldId xmlns:r="http://schemas.openxmlformats.org/officeDocument/2006/relationships" id="262" r:id="Rb712b33faf42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b6e3416de4fc2" /><Relationship Type="http://schemas.openxmlformats.org/officeDocument/2006/relationships/slide" Target="/ppt/slides/slide1.xml" Id="Rf1fca6aa8a254ea2" /><Relationship Type="http://schemas.openxmlformats.org/officeDocument/2006/relationships/slide" Target="/ppt/slides/slide2.xml" Id="Rd7385a6d0da04900" /><Relationship Type="http://schemas.openxmlformats.org/officeDocument/2006/relationships/slide" Target="/ppt/slides/slide3.xml" Id="R0226a563d281446d" /><Relationship Type="http://schemas.openxmlformats.org/officeDocument/2006/relationships/slide" Target="/ppt/slides/slide4.xml" Id="Racc1b5f3a96b4fa0" /><Relationship Type="http://schemas.openxmlformats.org/officeDocument/2006/relationships/slide" Target="/ppt/slides/slide5.xml" Id="R439d3d2348994ae9" /><Relationship Type="http://schemas.openxmlformats.org/officeDocument/2006/relationships/slide" Target="/ppt/slides/slide6.xml" Id="R9fd78b3f6d0b46ef" /><Relationship Type="http://schemas.openxmlformats.org/officeDocument/2006/relationships/slide" Target="/ppt/slides/slide7.xml" Id="Rb712b33faf42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8e3446739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9402db53414b" /><Relationship Type="http://schemas.openxmlformats.org/officeDocument/2006/relationships/theme" Target="/ppt/slideMasters/theme/theme1.xml" Id="R373ecdfaa2a0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99402db53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d326d9239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d4808a967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8f65fbb29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f474b9fe5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bf6a0ac27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d961eb774f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57ecddf25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YPSILONGRUPPEN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YPSILONGRUPPEN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9 097 305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LILLEBØ KAI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kai@ypsilongruppen.no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996 097 439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YPSILONGRUPPEN AS</a:t>
            </a:r>
          </a:p>
        </p:txBody>
      </p:sp>
    </p:spTree>
  </p:cSld>
  <p:clrMapOvr>
    <a:masterClrMapping xmlns:a="http://schemas.openxmlformats.org/drawingml/2006/main"/>
  </p:clrMapOvr>
</p:sld>
</file>