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c5f565f9e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47fdcc9184e41"/>
  </p:sldMasterIdLst>
  <p:sldIdLst>
    <p:sldId xmlns:r="http://schemas.openxmlformats.org/officeDocument/2006/relationships" id="256" r:id="Rb7cc5faa1d8643f3"/>
    <p:sldId xmlns:r="http://schemas.openxmlformats.org/officeDocument/2006/relationships" id="257" r:id="R22f27f94ec3043a0"/>
    <p:sldId xmlns:r="http://schemas.openxmlformats.org/officeDocument/2006/relationships" id="258" r:id="R0fe439f640a9468d"/>
    <p:sldId xmlns:r="http://schemas.openxmlformats.org/officeDocument/2006/relationships" id="259" r:id="R3ed53370dcd84349"/>
    <p:sldId xmlns:r="http://schemas.openxmlformats.org/officeDocument/2006/relationships" id="260" r:id="R77ca4cba863447f6"/>
    <p:sldId xmlns:r="http://schemas.openxmlformats.org/officeDocument/2006/relationships" id="261" r:id="R3afcd058ef664ed0"/>
    <p:sldId xmlns:r="http://schemas.openxmlformats.org/officeDocument/2006/relationships" id="262" r:id="Rec9c1ca28277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47fdcc9184e41" /><Relationship Type="http://schemas.openxmlformats.org/officeDocument/2006/relationships/slide" Target="/ppt/slides/slide1.xml" Id="Rb7cc5faa1d8643f3" /><Relationship Type="http://schemas.openxmlformats.org/officeDocument/2006/relationships/slide" Target="/ppt/slides/slide2.xml" Id="R22f27f94ec3043a0" /><Relationship Type="http://schemas.openxmlformats.org/officeDocument/2006/relationships/slide" Target="/ppt/slides/slide3.xml" Id="R0fe439f640a9468d" /><Relationship Type="http://schemas.openxmlformats.org/officeDocument/2006/relationships/slide" Target="/ppt/slides/slide4.xml" Id="R3ed53370dcd84349" /><Relationship Type="http://schemas.openxmlformats.org/officeDocument/2006/relationships/slide" Target="/ppt/slides/slide5.xml" Id="R77ca4cba863447f6" /><Relationship Type="http://schemas.openxmlformats.org/officeDocument/2006/relationships/slide" Target="/ppt/slides/slide6.xml" Id="R3afcd058ef664ed0" /><Relationship Type="http://schemas.openxmlformats.org/officeDocument/2006/relationships/slide" Target="/ppt/slides/slide7.xml" Id="Rec9c1ca28277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1a23abc4448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a19948e4d4b9f" /><Relationship Type="http://schemas.openxmlformats.org/officeDocument/2006/relationships/theme" Target="/ppt/slideMasters/theme/theme1.xml" Id="Ra50e974dd4d7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a19948e4d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0ddc5c2f8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072d9f13b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7ad5fc4e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e3e7ab01442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a8421768b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968d832ee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310cbddc8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LORENZ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9 114 522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20 484 341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101 323 099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106 675 474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LORENZ BONDESEN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Anton Lorenz Bondesen, Halvdan Svartes gate 46E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996 106 772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