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fcb7c19be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72fa062454d8f"/>
  </p:sldMasterIdLst>
  <p:sldIdLst>
    <p:sldId xmlns:r="http://schemas.openxmlformats.org/officeDocument/2006/relationships" id="256" r:id="Ra20dd49ea4b6426b"/>
    <p:sldId xmlns:r="http://schemas.openxmlformats.org/officeDocument/2006/relationships" id="257" r:id="R6fdd0e6ed3bb4d03"/>
    <p:sldId xmlns:r="http://schemas.openxmlformats.org/officeDocument/2006/relationships" id="258" r:id="R997465d5944842ff"/>
    <p:sldId xmlns:r="http://schemas.openxmlformats.org/officeDocument/2006/relationships" id="259" r:id="R0b696ea27f464814"/>
    <p:sldId xmlns:r="http://schemas.openxmlformats.org/officeDocument/2006/relationships" id="260" r:id="Re26d9afda32048d7"/>
    <p:sldId xmlns:r="http://schemas.openxmlformats.org/officeDocument/2006/relationships" id="261" r:id="Ra14a657f6f4c4b64"/>
    <p:sldId xmlns:r="http://schemas.openxmlformats.org/officeDocument/2006/relationships" id="262" r:id="R7c55078d0b9a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72fa062454d8f" /><Relationship Type="http://schemas.openxmlformats.org/officeDocument/2006/relationships/slide" Target="/ppt/slides/slide1.xml" Id="Ra20dd49ea4b6426b" /><Relationship Type="http://schemas.openxmlformats.org/officeDocument/2006/relationships/slide" Target="/ppt/slides/slide2.xml" Id="R6fdd0e6ed3bb4d03" /><Relationship Type="http://schemas.openxmlformats.org/officeDocument/2006/relationships/slide" Target="/ppt/slides/slide3.xml" Id="R997465d5944842ff" /><Relationship Type="http://schemas.openxmlformats.org/officeDocument/2006/relationships/slide" Target="/ppt/slides/slide4.xml" Id="R0b696ea27f464814" /><Relationship Type="http://schemas.openxmlformats.org/officeDocument/2006/relationships/slide" Target="/ppt/slides/slide5.xml" Id="Re26d9afda32048d7" /><Relationship Type="http://schemas.openxmlformats.org/officeDocument/2006/relationships/slide" Target="/ppt/slides/slide6.xml" Id="Ra14a657f6f4c4b64" /><Relationship Type="http://schemas.openxmlformats.org/officeDocument/2006/relationships/slide" Target="/ppt/slides/slide7.xml" Id="R7c55078d0b9a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33268e01d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1a5ee33bf4414" /><Relationship Type="http://schemas.openxmlformats.org/officeDocument/2006/relationships/theme" Target="/ppt/slideMasters/theme/theme1.xml" Id="R6f4f276f92fc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1a5ee33bf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2f29c833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833b1615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849b363a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727fe086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877e0e85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a2f3f2a8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c6775b3f4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LINDSTAD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2 638 454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996 110 338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