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f07cc0431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0cfc0423e401a"/>
  </p:sldMasterIdLst>
  <p:sldIdLst>
    <p:sldId xmlns:r="http://schemas.openxmlformats.org/officeDocument/2006/relationships" id="256" r:id="R6d4f5f1e75da465f"/>
    <p:sldId xmlns:r="http://schemas.openxmlformats.org/officeDocument/2006/relationships" id="257" r:id="R9576307115c54a9b"/>
    <p:sldId xmlns:r="http://schemas.openxmlformats.org/officeDocument/2006/relationships" id="258" r:id="R08887c562b284f37"/>
    <p:sldId xmlns:r="http://schemas.openxmlformats.org/officeDocument/2006/relationships" id="259" r:id="R400e571e0dbb40d9"/>
    <p:sldId xmlns:r="http://schemas.openxmlformats.org/officeDocument/2006/relationships" id="260" r:id="Re5eee728c20d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0cfc0423e401a" /><Relationship Type="http://schemas.openxmlformats.org/officeDocument/2006/relationships/slide" Target="/ppt/slides/slide1.xml" Id="R6d4f5f1e75da465f" /><Relationship Type="http://schemas.openxmlformats.org/officeDocument/2006/relationships/slide" Target="/ppt/slides/slide2.xml" Id="R9576307115c54a9b" /><Relationship Type="http://schemas.openxmlformats.org/officeDocument/2006/relationships/slide" Target="/ppt/slides/slide3.xml" Id="R08887c562b284f37" /><Relationship Type="http://schemas.openxmlformats.org/officeDocument/2006/relationships/slide" Target="/ppt/slides/slide4.xml" Id="R400e571e0dbb40d9" /><Relationship Type="http://schemas.openxmlformats.org/officeDocument/2006/relationships/slide" Target="/ppt/slides/slide5.xml" Id="Re5eee728c20d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c3c02055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d168f11d45b9" /><Relationship Type="http://schemas.openxmlformats.org/officeDocument/2006/relationships/theme" Target="/ppt/slideMasters/theme/theme1.xml" Id="R6541424baa04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bd168f11d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438514a9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904833df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dd70c73e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56ccee31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0d1ed363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OG ANLEGGSERVICE v/Ronnie Forgard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OG ANLEGGSERVICE v/Ronnie Forgard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OG ANLEGGSERVICE v/Ronnie Forgard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OG ANLEGGSERVICE v/Ronnie Forgard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OG ANLEGGSERVICE v/Ronnie Forgard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OG ANLEGGSERVICE v/Ronnie Forgard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996 119 637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OG ANLEGGSERVICE v/Ronnie Forgard</a:t>
            </a:r>
          </a:p>
        </p:txBody>
      </p:sp>
    </p:spTree>
  </p:cSld>
  <p:clrMapOvr>
    <a:masterClrMapping xmlns:a="http://schemas.openxmlformats.org/drawingml/2006/main"/>
  </p:clrMapOvr>
</p:sld>
</file>