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5adb39422c44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336b89b85e4f55"/>
  </p:sldMasterIdLst>
  <p:sldIdLst>
    <p:sldId xmlns:r="http://schemas.openxmlformats.org/officeDocument/2006/relationships" id="256" r:id="R8577fe9fd29b42b0"/>
    <p:sldId xmlns:r="http://schemas.openxmlformats.org/officeDocument/2006/relationships" id="257" r:id="R2bae2ea38f4142fc"/>
    <p:sldId xmlns:r="http://schemas.openxmlformats.org/officeDocument/2006/relationships" id="258" r:id="R5347c741981d456b"/>
    <p:sldId xmlns:r="http://schemas.openxmlformats.org/officeDocument/2006/relationships" id="259" r:id="R98f068b43c5c44fb"/>
    <p:sldId xmlns:r="http://schemas.openxmlformats.org/officeDocument/2006/relationships" id="260" r:id="R1cc683c6f5f646af"/>
    <p:sldId xmlns:r="http://schemas.openxmlformats.org/officeDocument/2006/relationships" id="261" r:id="R822e99765d9c47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336b89b85e4f55" /><Relationship Type="http://schemas.openxmlformats.org/officeDocument/2006/relationships/slide" Target="/ppt/slides/slide1.xml" Id="R8577fe9fd29b42b0" /><Relationship Type="http://schemas.openxmlformats.org/officeDocument/2006/relationships/slide" Target="/ppt/slides/slide2.xml" Id="R2bae2ea38f4142fc" /><Relationship Type="http://schemas.openxmlformats.org/officeDocument/2006/relationships/slide" Target="/ppt/slides/slide3.xml" Id="R5347c741981d456b" /><Relationship Type="http://schemas.openxmlformats.org/officeDocument/2006/relationships/slide" Target="/ppt/slides/slide4.xml" Id="R98f068b43c5c44fb" /><Relationship Type="http://schemas.openxmlformats.org/officeDocument/2006/relationships/slide" Target="/ppt/slides/slide5.xml" Id="R1cc683c6f5f646af" /><Relationship Type="http://schemas.openxmlformats.org/officeDocument/2006/relationships/slide" Target="/ppt/slides/slide6.xml" Id="R822e99765d9c47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dbf886968b41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ffc04e26a4fed" /><Relationship Type="http://schemas.openxmlformats.org/officeDocument/2006/relationships/theme" Target="/ppt/slideMasters/theme/theme1.xml" Id="Rc59936febd4c4d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cffc04e26a4f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c206be0324c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46c7a953b4e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fff2f4ced42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0856b585b47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9118ceb8546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8f9a6fd1443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1-STIFTINGA KVINNHERAD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1-STIFTINGA KVINNHERAD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1-STIFTINGA KVINNHERAD ble etablert [år] og holder til i Husnes.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1-STIFTINGA KVINNHERAD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1-STIFTINGA KVINNHERAD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1-STIFTINGA KVINNHERAD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−3 148 795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53 654 198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490 713 389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530 047 281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1-STIFTINGA KVINNHERAD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Stabburshaugen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5460 Husnes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47 70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post@sb1sk.no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sb1sk.no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996 124 789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1-STIFTINGA KVINNHERAD</a:t>
            </a:r>
          </a:p>
        </p:txBody>
      </p:sp>
    </p:spTree>
  </p:cSld>
  <p:clrMapOvr>
    <a:masterClrMapping xmlns:a="http://schemas.openxmlformats.org/drawingml/2006/main"/>
  </p:clrMapOvr>
</p:sld>
</file>